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7"/>
  </p:notesMasterIdLst>
  <p:handoutMasterIdLst>
    <p:handoutMasterId r:id="rId18"/>
  </p:handoutMasterIdLst>
  <p:sldIdLst>
    <p:sldId id="257" r:id="rId2"/>
    <p:sldId id="258" r:id="rId3"/>
    <p:sldId id="261" r:id="rId4"/>
    <p:sldId id="262" r:id="rId5"/>
    <p:sldId id="274" r:id="rId6"/>
    <p:sldId id="273" r:id="rId7"/>
    <p:sldId id="272" r:id="rId8"/>
    <p:sldId id="263" r:id="rId9"/>
    <p:sldId id="265" r:id="rId10"/>
    <p:sldId id="264" r:id="rId11"/>
    <p:sldId id="266" r:id="rId12"/>
    <p:sldId id="277" r:id="rId13"/>
    <p:sldId id="275" r:id="rId14"/>
    <p:sldId id="267" r:id="rId15"/>
    <p:sldId id="256" r:id="rId16"/>
  </p:sldIdLst>
  <p:sldSz cx="12192000" cy="6858000"/>
  <p:notesSz cx="9872663"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5E7F4B-E581-466C-BDB3-F3B0A3A0B2CF}" v="14" dt="2025-02-10T03:53:53.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26" autoAdjust="0"/>
  </p:normalViewPr>
  <p:slideViewPr>
    <p:cSldViewPr snapToGrid="0">
      <p:cViewPr varScale="1">
        <p:scale>
          <a:sx n="82" d="100"/>
          <a:sy n="82" d="100"/>
        </p:scale>
        <p:origin x="720" y="53"/>
      </p:cViewPr>
      <p:guideLst/>
    </p:cSldViewPr>
  </p:slideViewPr>
  <p:notesTextViewPr>
    <p:cViewPr>
      <p:scale>
        <a:sx n="1" d="1"/>
        <a:sy n="1" d="1"/>
      </p:scale>
      <p:origin x="0" y="0"/>
    </p:cViewPr>
  </p:notesTextViewPr>
  <p:notesViewPr>
    <p:cSldViewPr snapToGrid="0">
      <p:cViewPr varScale="1">
        <p:scale>
          <a:sx n="84" d="100"/>
          <a:sy n="84" d="100"/>
        </p:scale>
        <p:origin x="571"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井上 フジマシン工業" userId="652c01d96ee2d716" providerId="LiveId" clId="{46CF1E51-0DB5-4071-B260-6635CE010966}"/>
    <pc:docChg chg="undo redo custSel addSld delSld modSld sldOrd">
      <pc:chgData name="井上 フジマシン工業" userId="652c01d96ee2d716" providerId="LiveId" clId="{46CF1E51-0DB5-4071-B260-6635CE010966}" dt="2024-11-05T07:58:34.601" v="22149" actId="14100"/>
      <pc:docMkLst>
        <pc:docMk/>
      </pc:docMkLst>
      <pc:sldChg chg="addSp delSp modSp mod ord">
        <pc:chgData name="井上 フジマシン工業" userId="652c01d96ee2d716" providerId="LiveId" clId="{46CF1E51-0DB5-4071-B260-6635CE010966}" dt="2024-10-16T02:57:55.370" v="3271" actId="1076"/>
        <pc:sldMkLst>
          <pc:docMk/>
          <pc:sldMk cId="2203633868" sldId="256"/>
        </pc:sldMkLst>
      </pc:sldChg>
      <pc:sldChg chg="addSp delSp modSp mod ord modClrScheme chgLayout">
        <pc:chgData name="井上 フジマシン工業" userId="652c01d96ee2d716" providerId="LiveId" clId="{46CF1E51-0DB5-4071-B260-6635CE010966}" dt="2024-10-29T05:06:29.365" v="19082" actId="14100"/>
        <pc:sldMkLst>
          <pc:docMk/>
          <pc:sldMk cId="4037369080" sldId="257"/>
        </pc:sldMkLst>
      </pc:sldChg>
      <pc:sldChg chg="addSp delSp modSp new mod ord setBg">
        <pc:chgData name="井上 フジマシン工業" userId="652c01d96ee2d716" providerId="LiveId" clId="{46CF1E51-0DB5-4071-B260-6635CE010966}" dt="2024-10-30T07:03:31.586" v="20025" actId="1076"/>
        <pc:sldMkLst>
          <pc:docMk/>
          <pc:sldMk cId="2331725893" sldId="258"/>
        </pc:sldMkLst>
      </pc:sldChg>
      <pc:sldChg chg="addSp delSp modSp new del mod ord">
        <pc:chgData name="井上 フジマシン工業" userId="652c01d96ee2d716" providerId="LiveId" clId="{46CF1E51-0DB5-4071-B260-6635CE010966}" dt="2024-10-15T23:28:26.473" v="1596" actId="47"/>
        <pc:sldMkLst>
          <pc:docMk/>
          <pc:sldMk cId="3189029320" sldId="259"/>
        </pc:sldMkLst>
      </pc:sldChg>
      <pc:sldChg chg="addSp delSp modSp new mod ord">
        <pc:chgData name="井上 フジマシン工業" userId="652c01d96ee2d716" providerId="LiveId" clId="{46CF1E51-0DB5-4071-B260-6635CE010966}" dt="2024-10-30T02:15:36.468" v="19083" actId="1076"/>
        <pc:sldMkLst>
          <pc:docMk/>
          <pc:sldMk cId="1955049134" sldId="260"/>
        </pc:sldMkLst>
      </pc:sldChg>
      <pc:sldChg chg="addSp delSp modSp new mod ord">
        <pc:chgData name="井上 フジマシン工業" userId="652c01d96ee2d716" providerId="LiveId" clId="{46CF1E51-0DB5-4071-B260-6635CE010966}" dt="2024-10-30T06:48:48.801" v="19936" actId="14100"/>
        <pc:sldMkLst>
          <pc:docMk/>
          <pc:sldMk cId="3227128579" sldId="261"/>
        </pc:sldMkLst>
      </pc:sldChg>
      <pc:sldChg chg="addSp delSp modSp new mod ord">
        <pc:chgData name="井上 フジマシン工業" userId="652c01d96ee2d716" providerId="LiveId" clId="{46CF1E51-0DB5-4071-B260-6635CE010966}" dt="2024-10-31T01:21:38.638" v="20304" actId="1076"/>
        <pc:sldMkLst>
          <pc:docMk/>
          <pc:sldMk cId="4169937489" sldId="262"/>
        </pc:sldMkLst>
      </pc:sldChg>
      <pc:sldChg chg="addSp delSp modSp new mod">
        <pc:chgData name="井上 フジマシン工業" userId="652c01d96ee2d716" providerId="LiveId" clId="{46CF1E51-0DB5-4071-B260-6635CE010966}" dt="2024-11-05T07:18:15.138" v="20960" actId="1076"/>
        <pc:sldMkLst>
          <pc:docMk/>
          <pc:sldMk cId="3752687161" sldId="263"/>
        </pc:sldMkLst>
      </pc:sldChg>
      <pc:sldChg chg="addSp delSp modSp new mod ord">
        <pc:chgData name="井上 フジマシン工業" userId="652c01d96ee2d716" providerId="LiveId" clId="{46CF1E51-0DB5-4071-B260-6635CE010966}" dt="2024-11-05T00:33:33.219" v="20946" actId="255"/>
        <pc:sldMkLst>
          <pc:docMk/>
          <pc:sldMk cId="1542008260" sldId="264"/>
        </pc:sldMkLst>
      </pc:sldChg>
      <pc:sldChg chg="addSp delSp modSp new mod">
        <pc:chgData name="井上 フジマシン工業" userId="652c01d96ee2d716" providerId="LiveId" clId="{46CF1E51-0DB5-4071-B260-6635CE010966}" dt="2024-11-04T23:55:15.001" v="20407" actId="20577"/>
        <pc:sldMkLst>
          <pc:docMk/>
          <pc:sldMk cId="1223620990" sldId="265"/>
        </pc:sldMkLst>
      </pc:sldChg>
      <pc:sldChg chg="addSp delSp modSp new mod ord">
        <pc:chgData name="井上 フジマシン工業" userId="652c01d96ee2d716" providerId="LiveId" clId="{46CF1E51-0DB5-4071-B260-6635CE010966}" dt="2024-11-05T07:58:34.601" v="22149" actId="14100"/>
        <pc:sldMkLst>
          <pc:docMk/>
          <pc:sldMk cId="4187048800" sldId="266"/>
        </pc:sldMkLst>
      </pc:sldChg>
      <pc:sldChg chg="addSp delSp modSp new mod">
        <pc:chgData name="井上 フジマシン工業" userId="652c01d96ee2d716" providerId="LiveId" clId="{46CF1E51-0DB5-4071-B260-6635CE010966}" dt="2024-11-05T00:28:43.232" v="20924" actId="1076"/>
        <pc:sldMkLst>
          <pc:docMk/>
          <pc:sldMk cId="2525803171" sldId="267"/>
        </pc:sldMkLst>
      </pc:sldChg>
      <pc:sldChg chg="addSp delSp modSp new del mod">
        <pc:chgData name="井上 フジマシン工業" userId="652c01d96ee2d716" providerId="LiveId" clId="{46CF1E51-0DB5-4071-B260-6635CE010966}" dt="2024-10-18T07:05:17.140" v="7126" actId="2696"/>
        <pc:sldMkLst>
          <pc:docMk/>
          <pc:sldMk cId="1757395219" sldId="268"/>
        </pc:sldMkLst>
      </pc:sldChg>
      <pc:sldChg chg="addSp delSp modSp new mod ord setBg">
        <pc:chgData name="井上 フジマシン工業" userId="652c01d96ee2d716" providerId="LiveId" clId="{46CF1E51-0DB5-4071-B260-6635CE010966}" dt="2024-11-05T00:36:11.186" v="20956" actId="14100"/>
        <pc:sldMkLst>
          <pc:docMk/>
          <pc:sldMk cId="2874133963" sldId="269"/>
        </pc:sldMkLst>
      </pc:sldChg>
      <pc:sldChg chg="addSp delSp modSp mod">
        <pc:chgData name="井上 フジマシン工業" userId="652c01d96ee2d716" providerId="LiveId" clId="{46CF1E51-0DB5-4071-B260-6635CE010966}" dt="2024-11-05T00:28:07.932" v="20913" actId="1076"/>
        <pc:sldMkLst>
          <pc:docMk/>
          <pc:sldMk cId="3470553151" sldId="270"/>
        </pc:sldMkLst>
      </pc:sldChg>
      <pc:sldChg chg="addSp delSp modSp new del mod">
        <pc:chgData name="井上 フジマシン工業" userId="652c01d96ee2d716" providerId="LiveId" clId="{46CF1E51-0DB5-4071-B260-6635CE010966}" dt="2024-10-22T06:49:56.376" v="12821" actId="2696"/>
        <pc:sldMkLst>
          <pc:docMk/>
          <pc:sldMk cId="2730393242" sldId="271"/>
        </pc:sldMkLst>
      </pc:sldChg>
      <pc:sldChg chg="addSp delSp modSp new mod">
        <pc:chgData name="井上 フジマシン工業" userId="652c01d96ee2d716" providerId="LiveId" clId="{46CF1E51-0DB5-4071-B260-6635CE010966}" dt="2024-11-05T07:17:28.651" v="20957" actId="208"/>
        <pc:sldMkLst>
          <pc:docMk/>
          <pc:sldMk cId="2390698225" sldId="272"/>
        </pc:sldMkLst>
      </pc:sldChg>
      <pc:sldChg chg="addSp delSp modSp mod">
        <pc:chgData name="井上 フジマシン工業" userId="652c01d96ee2d716" providerId="LiveId" clId="{46CF1E51-0DB5-4071-B260-6635CE010966}" dt="2024-10-31T01:21:53.061" v="20305" actId="255"/>
        <pc:sldMkLst>
          <pc:docMk/>
          <pc:sldMk cId="427522716" sldId="273"/>
        </pc:sldMkLst>
      </pc:sldChg>
      <pc:sldChg chg="addSp delSp modSp mod">
        <pc:chgData name="井上 フジマシン工業" userId="652c01d96ee2d716" providerId="LiveId" clId="{46CF1E51-0DB5-4071-B260-6635CE010966}" dt="2024-10-30T06:48:19.348" v="19935" actId="1076"/>
        <pc:sldMkLst>
          <pc:docMk/>
          <pc:sldMk cId="954365368" sldId="274"/>
        </pc:sldMkLst>
      </pc:sldChg>
    </pc:docChg>
  </pc:docChgLst>
  <pc:docChgLst>
    <pc:chgData name="井上 フジマシン工業" userId="652c01d96ee2d716" providerId="LiveId" clId="{C89D0FB0-0DF3-4E9B-8833-35B62BA1FC24}"/>
    <pc:docChg chg="custSel delSld modSld modHandout">
      <pc:chgData name="井上 フジマシン工業" userId="652c01d96ee2d716" providerId="LiveId" clId="{C89D0FB0-0DF3-4E9B-8833-35B62BA1FC24}" dt="2024-12-09T03:46:27.240" v="3" actId="20577"/>
      <pc:docMkLst>
        <pc:docMk/>
      </pc:docMkLst>
      <pc:sldChg chg="modSp mod">
        <pc:chgData name="井上 フジマシン工業" userId="652c01d96ee2d716" providerId="LiveId" clId="{C89D0FB0-0DF3-4E9B-8833-35B62BA1FC24}" dt="2024-11-29T07:51:57.624" v="0" actId="1076"/>
        <pc:sldMkLst>
          <pc:docMk/>
          <pc:sldMk cId="4037369080" sldId="257"/>
        </pc:sldMkLst>
        <pc:spChg chg="mod">
          <ac:chgData name="井上 フジマシン工業" userId="652c01d96ee2d716" providerId="LiveId" clId="{C89D0FB0-0DF3-4E9B-8833-35B62BA1FC24}" dt="2024-11-29T07:51:57.624" v="0" actId="1076"/>
          <ac:spMkLst>
            <pc:docMk/>
            <pc:sldMk cId="4037369080" sldId="257"/>
            <ac:spMk id="11" creationId="{DBAAEAA6-DBDB-9C71-95AF-E891220EDDB7}"/>
          </ac:spMkLst>
        </pc:spChg>
      </pc:sldChg>
      <pc:sldChg chg="modSp mod">
        <pc:chgData name="井上 フジマシン工業" userId="652c01d96ee2d716" providerId="LiveId" clId="{C89D0FB0-0DF3-4E9B-8833-35B62BA1FC24}" dt="2024-12-09T03:46:27.240" v="3" actId="20577"/>
        <pc:sldMkLst>
          <pc:docMk/>
          <pc:sldMk cId="1223620990" sldId="265"/>
        </pc:sldMkLst>
        <pc:spChg chg="mod">
          <ac:chgData name="井上 フジマシン工業" userId="652c01d96ee2d716" providerId="LiveId" clId="{C89D0FB0-0DF3-4E9B-8833-35B62BA1FC24}" dt="2024-12-09T03:46:27.240" v="3" actId="20577"/>
          <ac:spMkLst>
            <pc:docMk/>
            <pc:sldMk cId="1223620990" sldId="265"/>
            <ac:spMk id="8" creationId="{DD5D5A2B-8ED9-727C-84D0-0E3F989AF5C2}"/>
          </ac:spMkLst>
        </pc:spChg>
      </pc:sldChg>
      <pc:sldChg chg="del">
        <pc:chgData name="井上 フジマシン工業" userId="652c01d96ee2d716" providerId="LiveId" clId="{C89D0FB0-0DF3-4E9B-8833-35B62BA1FC24}" dt="2024-12-09T03:46:21.792" v="2" actId="2696"/>
        <pc:sldMkLst>
          <pc:docMk/>
          <pc:sldMk cId="2200151242" sldId="276"/>
        </pc:sldMkLst>
      </pc:sldChg>
    </pc:docChg>
  </pc:docChgLst>
  <pc:docChgLst>
    <pc:chgData name="井上 フジマシン工業" userId="652c01d96ee2d716" providerId="LiveId" clId="{B6AE47A6-E69E-4B9B-9BA4-18E96658E5AA}"/>
    <pc:docChg chg="undo redo custSel addSld delSld modSld sldOrd modMainMaster modNotesMaster">
      <pc:chgData name="井上 フジマシン工業" userId="652c01d96ee2d716" providerId="LiveId" clId="{B6AE47A6-E69E-4B9B-9BA4-18E96658E5AA}" dt="2024-11-26T00:52:00.264" v="5659" actId="1076"/>
      <pc:docMkLst>
        <pc:docMk/>
      </pc:docMkLst>
      <pc:sldChg chg="addSp delSp modSp mod setBg">
        <pc:chgData name="井上 フジマシン工業" userId="652c01d96ee2d716" providerId="LiveId" clId="{B6AE47A6-E69E-4B9B-9BA4-18E96658E5AA}" dt="2024-11-26T00:52:00.264" v="5659" actId="1076"/>
        <pc:sldMkLst>
          <pc:docMk/>
          <pc:sldMk cId="2203633868" sldId="256"/>
        </pc:sldMkLst>
        <pc:spChg chg="add mod">
          <ac:chgData name="井上 フジマシン工業" userId="652c01d96ee2d716" providerId="LiveId" clId="{B6AE47A6-E69E-4B9B-9BA4-18E96658E5AA}" dt="2024-11-26T00:48:19.675" v="5624" actId="20577"/>
          <ac:spMkLst>
            <pc:docMk/>
            <pc:sldMk cId="2203633868" sldId="256"/>
            <ac:spMk id="3" creationId="{5A00FA24-E50E-1C8B-389F-D12524163FAB}"/>
          </ac:spMkLst>
        </pc:spChg>
        <pc:spChg chg="add mod">
          <ac:chgData name="井上 フジマシン工業" userId="652c01d96ee2d716" providerId="LiveId" clId="{B6AE47A6-E69E-4B9B-9BA4-18E96658E5AA}" dt="2024-11-26T00:15:18.673" v="5291" actId="767"/>
          <ac:spMkLst>
            <pc:docMk/>
            <pc:sldMk cId="2203633868" sldId="256"/>
            <ac:spMk id="4" creationId="{8B7159B0-B3A6-0658-0E55-CFEBF354FB5B}"/>
          </ac:spMkLst>
        </pc:spChg>
        <pc:spChg chg="add mod">
          <ac:chgData name="井上 フジマシン工業" userId="652c01d96ee2d716" providerId="LiveId" clId="{B6AE47A6-E69E-4B9B-9BA4-18E96658E5AA}" dt="2024-11-26T00:51:42.804" v="5655" actId="1076"/>
          <ac:spMkLst>
            <pc:docMk/>
            <pc:sldMk cId="2203633868" sldId="256"/>
            <ac:spMk id="7" creationId="{7F969041-EF73-16B5-BB63-84EFAFAF4D00}"/>
          </ac:spMkLst>
        </pc:spChg>
        <pc:spChg chg="add mod">
          <ac:chgData name="井上 フジマシン工業" userId="652c01d96ee2d716" providerId="LiveId" clId="{B6AE47A6-E69E-4B9B-9BA4-18E96658E5AA}" dt="2024-11-26T00:51:57.198" v="5657" actId="1076"/>
          <ac:spMkLst>
            <pc:docMk/>
            <pc:sldMk cId="2203633868" sldId="256"/>
            <ac:spMk id="12" creationId="{27F72FB7-383A-31D9-E38D-37C575365403}"/>
          </ac:spMkLst>
        </pc:spChg>
        <pc:picChg chg="mod">
          <ac:chgData name="井上 フジマシン工業" userId="652c01d96ee2d716" providerId="LiveId" clId="{B6AE47A6-E69E-4B9B-9BA4-18E96658E5AA}" dt="2024-11-26T00:52:00.264" v="5659" actId="1076"/>
          <ac:picMkLst>
            <pc:docMk/>
            <pc:sldMk cId="2203633868" sldId="256"/>
            <ac:picMk id="5" creationId="{036F6EEC-D53A-CC74-75B0-64DBE89CFA00}"/>
          </ac:picMkLst>
        </pc:picChg>
      </pc:sldChg>
      <pc:sldChg chg="addSp delSp modSp mod">
        <pc:chgData name="井上 フジマシン工業" userId="652c01d96ee2d716" providerId="LiveId" clId="{B6AE47A6-E69E-4B9B-9BA4-18E96658E5AA}" dt="2024-11-20T00:45:18.741" v="4360" actId="1076"/>
        <pc:sldMkLst>
          <pc:docMk/>
          <pc:sldMk cId="4037369080" sldId="257"/>
        </pc:sldMkLst>
        <pc:spChg chg="add mod">
          <ac:chgData name="井上 フジマシン工業" userId="652c01d96ee2d716" providerId="LiveId" clId="{B6AE47A6-E69E-4B9B-9BA4-18E96658E5AA}" dt="2024-11-20T00:45:18.741" v="4360" actId="1076"/>
          <ac:spMkLst>
            <pc:docMk/>
            <pc:sldMk cId="4037369080" sldId="257"/>
            <ac:spMk id="3" creationId="{45177647-8C29-1530-4EF9-D6D1F3DE211E}"/>
          </ac:spMkLst>
        </pc:spChg>
        <pc:spChg chg="mod">
          <ac:chgData name="井上 フジマシン工業" userId="652c01d96ee2d716" providerId="LiveId" clId="{B6AE47A6-E69E-4B9B-9BA4-18E96658E5AA}" dt="2024-11-20T00:12:26.619" v="4358" actId="1076"/>
          <ac:spMkLst>
            <pc:docMk/>
            <pc:sldMk cId="4037369080" sldId="257"/>
            <ac:spMk id="11" creationId="{DBAAEAA6-DBDB-9C71-95AF-E891220EDDB7}"/>
          </ac:spMkLst>
        </pc:spChg>
        <pc:picChg chg="mod topLvl">
          <ac:chgData name="井上 フジマシン工業" userId="652c01d96ee2d716" providerId="LiveId" clId="{B6AE47A6-E69E-4B9B-9BA4-18E96658E5AA}" dt="2024-11-20T00:12:14.590" v="4355" actId="14100"/>
          <ac:picMkLst>
            <pc:docMk/>
            <pc:sldMk cId="4037369080" sldId="257"/>
            <ac:picMk id="4" creationId="{5DABF704-1DA2-B349-B505-45280C88C146}"/>
          </ac:picMkLst>
        </pc:picChg>
        <pc:picChg chg="mod">
          <ac:chgData name="井上 フジマシン工業" userId="652c01d96ee2d716" providerId="LiveId" clId="{B6AE47A6-E69E-4B9B-9BA4-18E96658E5AA}" dt="2024-11-20T00:12:22.068" v="4357" actId="14100"/>
          <ac:picMkLst>
            <pc:docMk/>
            <pc:sldMk cId="4037369080" sldId="257"/>
            <ac:picMk id="5" creationId="{12C4F927-7C89-70C5-478A-5C098F73FB82}"/>
          </ac:picMkLst>
        </pc:picChg>
        <pc:picChg chg="add mod">
          <ac:chgData name="井上 フジマシン工業" userId="652c01d96ee2d716" providerId="LiveId" clId="{B6AE47A6-E69E-4B9B-9BA4-18E96658E5AA}" dt="2024-11-19T23:09:23.942" v="4343" actId="1076"/>
          <ac:picMkLst>
            <pc:docMk/>
            <pc:sldMk cId="4037369080" sldId="257"/>
            <ac:picMk id="8" creationId="{BA49A8A6-8C37-3AB1-35D2-C18364A6FAB2}"/>
          </ac:picMkLst>
        </pc:picChg>
      </pc:sldChg>
      <pc:sldChg chg="addSp modSp mod setBg">
        <pc:chgData name="井上 フジマシン工業" userId="652c01d96ee2d716" providerId="LiveId" clId="{B6AE47A6-E69E-4B9B-9BA4-18E96658E5AA}" dt="2024-11-26T00:41:42.451" v="5468" actId="1076"/>
        <pc:sldMkLst>
          <pc:docMk/>
          <pc:sldMk cId="2331725893" sldId="258"/>
        </pc:sldMkLst>
        <pc:spChg chg="mod">
          <ac:chgData name="井上 フジマシン工業" userId="652c01d96ee2d716" providerId="LiveId" clId="{B6AE47A6-E69E-4B9B-9BA4-18E96658E5AA}" dt="2024-11-26T00:41:42.451" v="5468" actId="1076"/>
          <ac:spMkLst>
            <pc:docMk/>
            <pc:sldMk cId="2331725893" sldId="258"/>
            <ac:spMk id="2" creationId="{2B24874A-5A71-1E08-56FE-0EA9E4F9C120}"/>
          </ac:spMkLst>
        </pc:spChg>
        <pc:spChg chg="mod">
          <ac:chgData name="井上 フジマシン工業" userId="652c01d96ee2d716" providerId="LiveId" clId="{B6AE47A6-E69E-4B9B-9BA4-18E96658E5AA}" dt="2024-11-25T23:25:54.429" v="5056" actId="20577"/>
          <ac:spMkLst>
            <pc:docMk/>
            <pc:sldMk cId="2331725893" sldId="258"/>
            <ac:spMk id="3" creationId="{D32C68DF-14D1-0450-0C71-5B97CFFE4D26}"/>
          </ac:spMkLst>
        </pc:spChg>
        <pc:spChg chg="mod">
          <ac:chgData name="井上 フジマシン工業" userId="652c01d96ee2d716" providerId="LiveId" clId="{B6AE47A6-E69E-4B9B-9BA4-18E96658E5AA}" dt="2024-11-25T23:25:45.469" v="5050" actId="20577"/>
          <ac:spMkLst>
            <pc:docMk/>
            <pc:sldMk cId="2331725893" sldId="258"/>
            <ac:spMk id="4" creationId="{C78DD3F2-0DED-1C37-CD48-F9B492274AEA}"/>
          </ac:spMkLst>
        </pc:spChg>
        <pc:spChg chg="mod">
          <ac:chgData name="井上 フジマシン工業" userId="652c01d96ee2d716" providerId="LiveId" clId="{B6AE47A6-E69E-4B9B-9BA4-18E96658E5AA}" dt="2024-11-25T23:25:48.826" v="5052" actId="20577"/>
          <ac:spMkLst>
            <pc:docMk/>
            <pc:sldMk cId="2331725893" sldId="258"/>
            <ac:spMk id="5" creationId="{5EBE247F-4C9E-4979-63ED-029881864538}"/>
          </ac:spMkLst>
        </pc:spChg>
        <pc:spChg chg="mod">
          <ac:chgData name="井上 フジマシン工業" userId="652c01d96ee2d716" providerId="LiveId" clId="{B6AE47A6-E69E-4B9B-9BA4-18E96658E5AA}" dt="2024-11-26T00:28:25.625" v="5410" actId="1076"/>
          <ac:spMkLst>
            <pc:docMk/>
            <pc:sldMk cId="2331725893" sldId="258"/>
            <ac:spMk id="6" creationId="{50FBB3F0-566E-C24A-1E39-3135564D4CF6}"/>
          </ac:spMkLst>
        </pc:spChg>
        <pc:spChg chg="mod">
          <ac:chgData name="井上 フジマシン工業" userId="652c01d96ee2d716" providerId="LiveId" clId="{B6AE47A6-E69E-4B9B-9BA4-18E96658E5AA}" dt="2024-11-25T23:46:46.075" v="5244" actId="1076"/>
          <ac:spMkLst>
            <pc:docMk/>
            <pc:sldMk cId="2331725893" sldId="258"/>
            <ac:spMk id="7" creationId="{EDEB4B7A-2301-A65C-0E25-E2AA13DBABF1}"/>
          </ac:spMkLst>
        </pc:spChg>
        <pc:spChg chg="mod">
          <ac:chgData name="井上 フジマシン工業" userId="652c01d96ee2d716" providerId="LiveId" clId="{B6AE47A6-E69E-4B9B-9BA4-18E96658E5AA}" dt="2024-11-26T00:27:57.426" v="5407" actId="1076"/>
          <ac:spMkLst>
            <pc:docMk/>
            <pc:sldMk cId="2331725893" sldId="258"/>
            <ac:spMk id="8" creationId="{7577C687-0633-C752-1A83-97268A6AEBC5}"/>
          </ac:spMkLst>
        </pc:spChg>
        <pc:spChg chg="mod">
          <ac:chgData name="井上 フジマシン工業" userId="652c01d96ee2d716" providerId="LiveId" clId="{B6AE47A6-E69E-4B9B-9BA4-18E96658E5AA}" dt="2024-11-25T23:46:52.202" v="5246" actId="1076"/>
          <ac:spMkLst>
            <pc:docMk/>
            <pc:sldMk cId="2331725893" sldId="258"/>
            <ac:spMk id="9" creationId="{11643D95-BA7C-F632-CE3C-708714AE3555}"/>
          </ac:spMkLst>
        </pc:spChg>
        <pc:spChg chg="mod">
          <ac:chgData name="井上 フジマシン工業" userId="652c01d96ee2d716" providerId="LiveId" clId="{B6AE47A6-E69E-4B9B-9BA4-18E96658E5AA}" dt="2024-11-26T00:27:12.610" v="5398" actId="20577"/>
          <ac:spMkLst>
            <pc:docMk/>
            <pc:sldMk cId="2331725893" sldId="258"/>
            <ac:spMk id="10" creationId="{11E3A038-C413-C535-CF03-16528E623644}"/>
          </ac:spMkLst>
        </pc:spChg>
        <pc:spChg chg="mod">
          <ac:chgData name="井上 フジマシン工業" userId="652c01d96ee2d716" providerId="LiveId" clId="{B6AE47A6-E69E-4B9B-9BA4-18E96658E5AA}" dt="2024-11-25T23:26:11.045" v="5063" actId="20577"/>
          <ac:spMkLst>
            <pc:docMk/>
            <pc:sldMk cId="2331725893" sldId="258"/>
            <ac:spMk id="11" creationId="{89FBE1E0-63D8-95BD-A933-CEFF64839BA0}"/>
          </ac:spMkLst>
        </pc:spChg>
        <pc:spChg chg="mod">
          <ac:chgData name="井上 フジマシン工業" userId="652c01d96ee2d716" providerId="LiveId" clId="{B6AE47A6-E69E-4B9B-9BA4-18E96658E5AA}" dt="2024-11-26T00:27:13.693" v="5399" actId="20577"/>
          <ac:spMkLst>
            <pc:docMk/>
            <pc:sldMk cId="2331725893" sldId="258"/>
            <ac:spMk id="12" creationId="{C407CFB9-1E34-8295-13C1-D20128759550}"/>
          </ac:spMkLst>
        </pc:spChg>
        <pc:spChg chg="mod">
          <ac:chgData name="井上 フジマシン工業" userId="652c01d96ee2d716" providerId="LiveId" clId="{B6AE47A6-E69E-4B9B-9BA4-18E96658E5AA}" dt="2024-11-25T23:26:09.256" v="5062" actId="20577"/>
          <ac:spMkLst>
            <pc:docMk/>
            <pc:sldMk cId="2331725893" sldId="258"/>
            <ac:spMk id="13" creationId="{AC8FD402-392F-FB56-8DC6-57E908ED08B5}"/>
          </ac:spMkLst>
        </pc:spChg>
        <pc:spChg chg="mod">
          <ac:chgData name="井上 フジマシン工業" userId="652c01d96ee2d716" providerId="LiveId" clId="{B6AE47A6-E69E-4B9B-9BA4-18E96658E5AA}" dt="2024-11-26T00:27:15.100" v="5400" actId="20577"/>
          <ac:spMkLst>
            <pc:docMk/>
            <pc:sldMk cId="2331725893" sldId="258"/>
            <ac:spMk id="14" creationId="{3258F3A4-9301-A387-9F98-590E35327C94}"/>
          </ac:spMkLst>
        </pc:spChg>
        <pc:spChg chg="mod">
          <ac:chgData name="井上 フジマシン工業" userId="652c01d96ee2d716" providerId="LiveId" clId="{B6AE47A6-E69E-4B9B-9BA4-18E96658E5AA}" dt="2024-11-25T23:25:01.297" v="5039" actId="20577"/>
          <ac:spMkLst>
            <pc:docMk/>
            <pc:sldMk cId="2331725893" sldId="258"/>
            <ac:spMk id="15" creationId="{B141C0DF-C639-AF90-E72A-56691983E899}"/>
          </ac:spMkLst>
        </pc:spChg>
        <pc:spChg chg="mod">
          <ac:chgData name="井上 フジマシン工業" userId="652c01d96ee2d716" providerId="LiveId" clId="{B6AE47A6-E69E-4B9B-9BA4-18E96658E5AA}" dt="2024-11-26T00:27:21.222" v="5401" actId="20577"/>
          <ac:spMkLst>
            <pc:docMk/>
            <pc:sldMk cId="2331725893" sldId="258"/>
            <ac:spMk id="16" creationId="{7A8DD2DB-0256-8C74-EA08-F29E172A7FDD}"/>
          </ac:spMkLst>
        </pc:spChg>
        <pc:spChg chg="mod">
          <ac:chgData name="井上 フジマシン工業" userId="652c01d96ee2d716" providerId="LiveId" clId="{B6AE47A6-E69E-4B9B-9BA4-18E96658E5AA}" dt="2024-11-25T23:26:03.843" v="5061" actId="20577"/>
          <ac:spMkLst>
            <pc:docMk/>
            <pc:sldMk cId="2331725893" sldId="258"/>
            <ac:spMk id="17" creationId="{A7A36EBD-1181-7754-2102-152AE888B90A}"/>
          </ac:spMkLst>
        </pc:spChg>
        <pc:spChg chg="mod">
          <ac:chgData name="井上 フジマシン工業" userId="652c01d96ee2d716" providerId="LiveId" clId="{B6AE47A6-E69E-4B9B-9BA4-18E96658E5AA}" dt="2024-11-26T00:27:22.444" v="5402" actId="20577"/>
          <ac:spMkLst>
            <pc:docMk/>
            <pc:sldMk cId="2331725893" sldId="258"/>
            <ac:spMk id="18" creationId="{99DB2824-3C41-773D-D458-DD1D1341E185}"/>
          </ac:spMkLst>
        </pc:spChg>
        <pc:spChg chg="mod">
          <ac:chgData name="井上 フジマシン工業" userId="652c01d96ee2d716" providerId="LiveId" clId="{B6AE47A6-E69E-4B9B-9BA4-18E96658E5AA}" dt="2024-11-25T23:25:35.737" v="5044" actId="20577"/>
          <ac:spMkLst>
            <pc:docMk/>
            <pc:sldMk cId="2331725893" sldId="258"/>
            <ac:spMk id="19" creationId="{8138769F-DBF8-D0F0-C3F5-CB842D1E4AFF}"/>
          </ac:spMkLst>
        </pc:spChg>
        <pc:spChg chg="mod">
          <ac:chgData name="井上 フジマシン工業" userId="652c01d96ee2d716" providerId="LiveId" clId="{B6AE47A6-E69E-4B9B-9BA4-18E96658E5AA}" dt="2024-11-26T00:27:24.461" v="5404" actId="20577"/>
          <ac:spMkLst>
            <pc:docMk/>
            <pc:sldMk cId="2331725893" sldId="258"/>
            <ac:spMk id="20" creationId="{0A220A3A-1707-427C-C6CD-8F3CCE0EAF48}"/>
          </ac:spMkLst>
        </pc:spChg>
        <pc:spChg chg="mod">
          <ac:chgData name="井上 フジマシン工業" userId="652c01d96ee2d716" providerId="LiveId" clId="{B6AE47A6-E69E-4B9B-9BA4-18E96658E5AA}" dt="2024-11-26T00:27:25.324" v="5405" actId="20577"/>
          <ac:spMkLst>
            <pc:docMk/>
            <pc:sldMk cId="2331725893" sldId="258"/>
            <ac:spMk id="22" creationId="{63072C36-AB0B-BF20-8CF3-0082D0871261}"/>
          </ac:spMkLst>
        </pc:spChg>
        <pc:spChg chg="mod">
          <ac:chgData name="井上 フジマシン工業" userId="652c01d96ee2d716" providerId="LiveId" clId="{B6AE47A6-E69E-4B9B-9BA4-18E96658E5AA}" dt="2024-11-25T23:25:52.622" v="5054" actId="20577"/>
          <ac:spMkLst>
            <pc:docMk/>
            <pc:sldMk cId="2331725893" sldId="258"/>
            <ac:spMk id="26" creationId="{E1CF2957-CECA-E4A5-8E86-785D120B3072}"/>
          </ac:spMkLst>
        </pc:spChg>
        <pc:picChg chg="mod">
          <ac:chgData name="井上 フジマシン工業" userId="652c01d96ee2d716" providerId="LiveId" clId="{B6AE47A6-E69E-4B9B-9BA4-18E96658E5AA}" dt="2024-11-13T07:59:43.994" v="3488" actId="1076"/>
          <ac:picMkLst>
            <pc:docMk/>
            <pc:sldMk cId="2331725893" sldId="258"/>
            <ac:picMk id="21" creationId="{D94BCAEC-1F2D-4B82-4C2A-09D3BB849896}"/>
          </ac:picMkLst>
        </pc:picChg>
        <pc:picChg chg="mod ord">
          <ac:chgData name="井上 フジマシン工業" userId="652c01d96ee2d716" providerId="LiveId" clId="{B6AE47A6-E69E-4B9B-9BA4-18E96658E5AA}" dt="2024-11-15T05:34:44.215" v="4149" actId="167"/>
          <ac:picMkLst>
            <pc:docMk/>
            <pc:sldMk cId="2331725893" sldId="258"/>
            <ac:picMk id="23" creationId="{5B83ECC8-E659-8E4F-C000-68B035C30E43}"/>
          </ac:picMkLst>
        </pc:picChg>
        <pc:picChg chg="add mod">
          <ac:chgData name="井上 フジマシン工業" userId="652c01d96ee2d716" providerId="LiveId" clId="{B6AE47A6-E69E-4B9B-9BA4-18E96658E5AA}" dt="2024-11-15T05:34:50.475" v="4150" actId="14100"/>
          <ac:picMkLst>
            <pc:docMk/>
            <pc:sldMk cId="2331725893" sldId="258"/>
            <ac:picMk id="25" creationId="{284A55E9-F30E-6EC5-E7CF-BEF5A96B1368}"/>
          </ac:picMkLst>
        </pc:picChg>
      </pc:sldChg>
      <pc:sldChg chg="modSp del mod setBg">
        <pc:chgData name="井上 フジマシン工業" userId="652c01d96ee2d716" providerId="LiveId" clId="{B6AE47A6-E69E-4B9B-9BA4-18E96658E5AA}" dt="2024-11-11T03:51:05.853" v="3416" actId="2696"/>
        <pc:sldMkLst>
          <pc:docMk/>
          <pc:sldMk cId="1955049134" sldId="260"/>
        </pc:sldMkLst>
      </pc:sldChg>
      <pc:sldChg chg="modSp mod setBg">
        <pc:chgData name="井上 フジマシン工業" userId="652c01d96ee2d716" providerId="LiveId" clId="{B6AE47A6-E69E-4B9B-9BA4-18E96658E5AA}" dt="2024-11-26T00:41:45.857" v="5469" actId="1076"/>
        <pc:sldMkLst>
          <pc:docMk/>
          <pc:sldMk cId="3227128579" sldId="261"/>
        </pc:sldMkLst>
        <pc:spChg chg="mod">
          <ac:chgData name="井上 フジマシン工業" userId="652c01d96ee2d716" providerId="LiveId" clId="{B6AE47A6-E69E-4B9B-9BA4-18E96658E5AA}" dt="2024-11-26T00:41:45.857" v="5469" actId="1076"/>
          <ac:spMkLst>
            <pc:docMk/>
            <pc:sldMk cId="3227128579" sldId="261"/>
            <ac:spMk id="2" creationId="{55B982EB-E79F-A33A-CD33-EDC198169732}"/>
          </ac:spMkLst>
        </pc:spChg>
        <pc:spChg chg="mod">
          <ac:chgData name="井上 フジマシン工業" userId="652c01d96ee2d716" providerId="LiveId" clId="{B6AE47A6-E69E-4B9B-9BA4-18E96658E5AA}" dt="2024-11-25T23:46:17.546" v="5242" actId="113"/>
          <ac:spMkLst>
            <pc:docMk/>
            <pc:sldMk cId="3227128579" sldId="261"/>
            <ac:spMk id="6" creationId="{9CBEF7EB-DCD2-C1F3-9378-1D655B600626}"/>
          </ac:spMkLst>
        </pc:spChg>
        <pc:spChg chg="mod">
          <ac:chgData name="井上 フジマシン工業" userId="652c01d96ee2d716" providerId="LiveId" clId="{B6AE47A6-E69E-4B9B-9BA4-18E96658E5AA}" dt="2024-11-25T23:46:08.829" v="5240" actId="113"/>
          <ac:spMkLst>
            <pc:docMk/>
            <pc:sldMk cId="3227128579" sldId="261"/>
            <ac:spMk id="9" creationId="{54408C30-24BF-4F9C-9E01-60A313462C8F}"/>
          </ac:spMkLst>
        </pc:spChg>
      </pc:sldChg>
      <pc:sldChg chg="modSp mod setBg">
        <pc:chgData name="井上 フジマシン工業" userId="652c01d96ee2d716" providerId="LiveId" clId="{B6AE47A6-E69E-4B9B-9BA4-18E96658E5AA}" dt="2024-11-26T00:41:55.853" v="5470" actId="1076"/>
        <pc:sldMkLst>
          <pc:docMk/>
          <pc:sldMk cId="4169937489" sldId="262"/>
        </pc:sldMkLst>
        <pc:spChg chg="mod">
          <ac:chgData name="井上 フジマシン工業" userId="652c01d96ee2d716" providerId="LiveId" clId="{B6AE47A6-E69E-4B9B-9BA4-18E96658E5AA}" dt="2024-11-26T00:41:55.853" v="5470" actId="1076"/>
          <ac:spMkLst>
            <pc:docMk/>
            <pc:sldMk cId="4169937489" sldId="262"/>
            <ac:spMk id="2" creationId="{362C0358-794D-02D4-22F0-D739D53F5ACC}"/>
          </ac:spMkLst>
        </pc:spChg>
      </pc:sldChg>
      <pc:sldChg chg="modSp mod setBg">
        <pc:chgData name="井上 フジマシン工業" userId="652c01d96ee2d716" providerId="LiveId" clId="{B6AE47A6-E69E-4B9B-9BA4-18E96658E5AA}" dt="2024-11-26T00:42:55.976" v="5478" actId="1076"/>
        <pc:sldMkLst>
          <pc:docMk/>
          <pc:sldMk cId="3752687161" sldId="263"/>
        </pc:sldMkLst>
        <pc:spChg chg="mod">
          <ac:chgData name="井上 フジマシン工業" userId="652c01d96ee2d716" providerId="LiveId" clId="{B6AE47A6-E69E-4B9B-9BA4-18E96658E5AA}" dt="2024-11-26T00:42:55.976" v="5478" actId="1076"/>
          <ac:spMkLst>
            <pc:docMk/>
            <pc:sldMk cId="3752687161" sldId="263"/>
            <ac:spMk id="2" creationId="{F716D899-A1C6-12D7-14A0-AAAF81F0A141}"/>
          </ac:spMkLst>
        </pc:spChg>
        <pc:grpChg chg="mod">
          <ac:chgData name="井上 フジマシン工業" userId="652c01d96ee2d716" providerId="LiveId" clId="{B6AE47A6-E69E-4B9B-9BA4-18E96658E5AA}" dt="2024-11-13T07:56:15.698" v="3459" actId="1076"/>
          <ac:grpSpMkLst>
            <pc:docMk/>
            <pc:sldMk cId="3752687161" sldId="263"/>
            <ac:grpSpMk id="3" creationId="{C660ED16-C572-F58A-3622-C64D1FF543B5}"/>
          </ac:grpSpMkLst>
        </pc:grpChg>
      </pc:sldChg>
      <pc:sldChg chg="addSp delSp modSp mod setBg">
        <pc:chgData name="井上 フジマシン工業" userId="652c01d96ee2d716" providerId="LiveId" clId="{B6AE47A6-E69E-4B9B-9BA4-18E96658E5AA}" dt="2024-11-26T00:43:26.743" v="5496" actId="20577"/>
        <pc:sldMkLst>
          <pc:docMk/>
          <pc:sldMk cId="1542008260" sldId="264"/>
        </pc:sldMkLst>
        <pc:spChg chg="mod">
          <ac:chgData name="井上 フジマシン工業" userId="652c01d96ee2d716" providerId="LiveId" clId="{B6AE47A6-E69E-4B9B-9BA4-18E96658E5AA}" dt="2024-11-26T00:43:26.743" v="5496" actId="20577"/>
          <ac:spMkLst>
            <pc:docMk/>
            <pc:sldMk cId="1542008260" sldId="264"/>
            <ac:spMk id="2" creationId="{5B022BB0-C10B-5E52-ECBF-A20D41D053E9}"/>
          </ac:spMkLst>
        </pc:spChg>
        <pc:spChg chg="add mod">
          <ac:chgData name="井上 フジマシン工業" userId="652c01d96ee2d716" providerId="LiveId" clId="{B6AE47A6-E69E-4B9B-9BA4-18E96658E5AA}" dt="2024-11-15T00:25:54.867" v="4037" actId="2711"/>
          <ac:spMkLst>
            <pc:docMk/>
            <pc:sldMk cId="1542008260" sldId="264"/>
            <ac:spMk id="7" creationId="{D7E973F4-4470-FBCF-9ED6-A7638C0635F4}"/>
          </ac:spMkLst>
        </pc:spChg>
        <pc:picChg chg="add mod">
          <ac:chgData name="井上 フジマシン工業" userId="652c01d96ee2d716" providerId="LiveId" clId="{B6AE47A6-E69E-4B9B-9BA4-18E96658E5AA}" dt="2024-11-13T07:56:38.612" v="3461" actId="1076"/>
          <ac:picMkLst>
            <pc:docMk/>
            <pc:sldMk cId="1542008260" sldId="264"/>
            <ac:picMk id="1026" creationId="{A11319BE-20CF-FEF9-627A-99FB79FE34C7}"/>
          </ac:picMkLst>
        </pc:picChg>
      </pc:sldChg>
      <pc:sldChg chg="addSp delSp modSp mod setBg">
        <pc:chgData name="井上 フジマシン工業" userId="652c01d96ee2d716" providerId="LiveId" clId="{B6AE47A6-E69E-4B9B-9BA4-18E96658E5AA}" dt="2024-11-26T00:43:10.537" v="5488" actId="14100"/>
        <pc:sldMkLst>
          <pc:docMk/>
          <pc:sldMk cId="1223620990" sldId="265"/>
        </pc:sldMkLst>
        <pc:spChg chg="mod">
          <ac:chgData name="井上 フジマシン工業" userId="652c01d96ee2d716" providerId="LiveId" clId="{B6AE47A6-E69E-4B9B-9BA4-18E96658E5AA}" dt="2024-11-26T00:43:10.537" v="5488" actId="14100"/>
          <ac:spMkLst>
            <pc:docMk/>
            <pc:sldMk cId="1223620990" sldId="265"/>
            <ac:spMk id="8" creationId="{DD5D5A2B-8ED9-727C-84D0-0E3F989AF5C2}"/>
          </ac:spMkLst>
        </pc:spChg>
      </pc:sldChg>
      <pc:sldChg chg="addSp delSp modSp mod setBg">
        <pc:chgData name="井上 フジマシン工業" userId="652c01d96ee2d716" providerId="LiveId" clId="{B6AE47A6-E69E-4B9B-9BA4-18E96658E5AA}" dt="2024-11-26T00:43:30.849" v="5499" actId="20577"/>
        <pc:sldMkLst>
          <pc:docMk/>
          <pc:sldMk cId="4187048800" sldId="266"/>
        </pc:sldMkLst>
        <pc:spChg chg="mod">
          <ac:chgData name="井上 フジマシン工業" userId="652c01d96ee2d716" providerId="LiveId" clId="{B6AE47A6-E69E-4B9B-9BA4-18E96658E5AA}" dt="2024-11-26T00:43:30.849" v="5499" actId="20577"/>
          <ac:spMkLst>
            <pc:docMk/>
            <pc:sldMk cId="4187048800" sldId="266"/>
            <ac:spMk id="2" creationId="{ABAA6EE7-3209-F1BC-F92C-23137F5C5D3B}"/>
          </ac:spMkLst>
        </pc:spChg>
        <pc:spChg chg="mod">
          <ac:chgData name="井上 フジマシン工業" userId="652c01d96ee2d716" providerId="LiveId" clId="{B6AE47A6-E69E-4B9B-9BA4-18E96658E5AA}" dt="2024-11-14T23:44:46.415" v="3760" actId="1076"/>
          <ac:spMkLst>
            <pc:docMk/>
            <pc:sldMk cId="4187048800" sldId="266"/>
            <ac:spMk id="5" creationId="{01CBE19F-EF5E-612D-5412-A93F32D14726}"/>
          </ac:spMkLst>
        </pc:spChg>
        <pc:spChg chg="add mod">
          <ac:chgData name="井上 フジマシン工業" userId="652c01d96ee2d716" providerId="LiveId" clId="{B6AE47A6-E69E-4B9B-9BA4-18E96658E5AA}" dt="2024-11-15T02:11:40.842" v="4144" actId="1076"/>
          <ac:spMkLst>
            <pc:docMk/>
            <pc:sldMk cId="4187048800" sldId="266"/>
            <ac:spMk id="13" creationId="{81BAF5A4-E59E-F546-5748-A63464248E46}"/>
          </ac:spMkLst>
        </pc:spChg>
        <pc:picChg chg="mod">
          <ac:chgData name="井上 フジマシン工業" userId="652c01d96ee2d716" providerId="LiveId" clId="{B6AE47A6-E69E-4B9B-9BA4-18E96658E5AA}" dt="2024-11-15T02:10:16.239" v="4131" actId="1076"/>
          <ac:picMkLst>
            <pc:docMk/>
            <pc:sldMk cId="4187048800" sldId="266"/>
            <ac:picMk id="1026" creationId="{D89ACA95-B57C-70AF-8B5C-D055FA5C5275}"/>
          </ac:picMkLst>
        </pc:picChg>
      </pc:sldChg>
      <pc:sldChg chg="addSp delSp modSp mod ord setBg">
        <pc:chgData name="井上 フジマシン工業" userId="652c01d96ee2d716" providerId="LiveId" clId="{B6AE47A6-E69E-4B9B-9BA4-18E96658E5AA}" dt="2024-11-26T00:50:08.945" v="5651" actId="14100"/>
        <pc:sldMkLst>
          <pc:docMk/>
          <pc:sldMk cId="2525803171" sldId="267"/>
        </pc:sldMkLst>
        <pc:spChg chg="mod">
          <ac:chgData name="井上 フジマシン工業" userId="652c01d96ee2d716" providerId="LiveId" clId="{B6AE47A6-E69E-4B9B-9BA4-18E96658E5AA}" dt="2024-11-26T00:44:39.667" v="5514" actId="1076"/>
          <ac:spMkLst>
            <pc:docMk/>
            <pc:sldMk cId="2525803171" sldId="267"/>
            <ac:spMk id="2" creationId="{E4723DFA-260F-2D9D-156E-F8591A27E957}"/>
          </ac:spMkLst>
        </pc:spChg>
        <pc:spChg chg="mod">
          <ac:chgData name="井上 フジマシン工業" userId="652c01d96ee2d716" providerId="LiveId" clId="{B6AE47A6-E69E-4B9B-9BA4-18E96658E5AA}" dt="2024-11-26T00:49:16.689" v="5640" actId="20577"/>
          <ac:spMkLst>
            <pc:docMk/>
            <pc:sldMk cId="2525803171" sldId="267"/>
            <ac:spMk id="4" creationId="{66D28202-1B92-2DEE-C6CA-4C98B5D8ED8E}"/>
          </ac:spMkLst>
        </pc:spChg>
        <pc:spChg chg="mod ord">
          <ac:chgData name="井上 フジマシン工業" userId="652c01d96ee2d716" providerId="LiveId" clId="{B6AE47A6-E69E-4B9B-9BA4-18E96658E5AA}" dt="2024-11-15T00:26:36.232" v="4041" actId="1076"/>
          <ac:spMkLst>
            <pc:docMk/>
            <pc:sldMk cId="2525803171" sldId="267"/>
            <ac:spMk id="5" creationId="{5A31689E-C582-1138-B875-7984100234FD}"/>
          </ac:spMkLst>
        </pc:spChg>
        <pc:spChg chg="mod">
          <ac:chgData name="井上 フジマシン工業" userId="652c01d96ee2d716" providerId="LiveId" clId="{B6AE47A6-E69E-4B9B-9BA4-18E96658E5AA}" dt="2024-11-26T00:44:34.332" v="5512" actId="1076"/>
          <ac:spMkLst>
            <pc:docMk/>
            <pc:sldMk cId="2525803171" sldId="267"/>
            <ac:spMk id="6" creationId="{2703DC43-AB57-5B44-CA1C-606974556B8E}"/>
          </ac:spMkLst>
        </pc:spChg>
        <pc:spChg chg="mod">
          <ac:chgData name="井上 フジマシン工業" userId="652c01d96ee2d716" providerId="LiveId" clId="{B6AE47A6-E69E-4B9B-9BA4-18E96658E5AA}" dt="2024-11-26T00:44:30.205" v="5511" actId="1076"/>
          <ac:spMkLst>
            <pc:docMk/>
            <pc:sldMk cId="2525803171" sldId="267"/>
            <ac:spMk id="8" creationId="{4CAE7B8C-032F-0563-A219-9BC22D45825F}"/>
          </ac:spMkLst>
        </pc:spChg>
        <pc:spChg chg="add mod">
          <ac:chgData name="井上 フジマシン工業" userId="652c01d96ee2d716" providerId="LiveId" clId="{B6AE47A6-E69E-4B9B-9BA4-18E96658E5AA}" dt="2024-11-26T00:46:00.857" v="5518" actId="1076"/>
          <ac:spMkLst>
            <pc:docMk/>
            <pc:sldMk cId="2525803171" sldId="267"/>
            <ac:spMk id="30" creationId="{2BC7A446-59B6-2A0D-E639-20892C79E3DA}"/>
          </ac:spMkLst>
        </pc:spChg>
        <pc:spChg chg="mod">
          <ac:chgData name="井上 フジマシン工業" userId="652c01d96ee2d716" providerId="LiveId" clId="{B6AE47A6-E69E-4B9B-9BA4-18E96658E5AA}" dt="2024-11-26T00:44:36.723" v="5513" actId="1076"/>
          <ac:spMkLst>
            <pc:docMk/>
            <pc:sldMk cId="2525803171" sldId="267"/>
            <ac:spMk id="32" creationId="{09FC8BA6-B194-3EC3-E1E7-ED62B3615459}"/>
          </ac:spMkLst>
        </pc:spChg>
        <pc:spChg chg="mod ord">
          <ac:chgData name="井上 フジマシン工業" userId="652c01d96ee2d716" providerId="LiveId" clId="{B6AE47A6-E69E-4B9B-9BA4-18E96658E5AA}" dt="2024-11-26T00:44:15.821" v="5506" actId="1076"/>
          <ac:spMkLst>
            <pc:docMk/>
            <pc:sldMk cId="2525803171" sldId="267"/>
            <ac:spMk id="61" creationId="{1CD83897-9CB8-CCA6-640B-AEB50803CC5F}"/>
          </ac:spMkLst>
        </pc:spChg>
        <pc:picChg chg="mod">
          <ac:chgData name="井上 フジマシン工業" userId="652c01d96ee2d716" providerId="LiveId" clId="{B6AE47A6-E69E-4B9B-9BA4-18E96658E5AA}" dt="2024-11-26T00:49:38.330" v="5643" actId="1076"/>
          <ac:picMkLst>
            <pc:docMk/>
            <pc:sldMk cId="2525803171" sldId="267"/>
            <ac:picMk id="7" creationId="{5457E3D6-623A-F77B-2532-E16FBB61DFAB}"/>
          </ac:picMkLst>
        </pc:picChg>
        <pc:picChg chg="mod">
          <ac:chgData name="井上 フジマシン工業" userId="652c01d96ee2d716" providerId="LiveId" clId="{B6AE47A6-E69E-4B9B-9BA4-18E96658E5AA}" dt="2024-11-26T00:44:28.375" v="5510" actId="1076"/>
          <ac:picMkLst>
            <pc:docMk/>
            <pc:sldMk cId="2525803171" sldId="267"/>
            <ac:picMk id="14" creationId="{D32A50DE-BB5A-5126-220B-0A80F05DF3E8}"/>
          </ac:picMkLst>
        </pc:picChg>
        <pc:picChg chg="add mod">
          <ac:chgData name="井上 フジマシン工業" userId="652c01d96ee2d716" providerId="LiveId" clId="{B6AE47A6-E69E-4B9B-9BA4-18E96658E5AA}" dt="2024-11-15T05:35:27.630" v="4153" actId="1076"/>
          <ac:picMkLst>
            <pc:docMk/>
            <pc:sldMk cId="2525803171" sldId="267"/>
            <ac:picMk id="31" creationId="{995F7D91-01DD-5D23-182A-48986EEF99E9}"/>
          </ac:picMkLst>
        </pc:picChg>
        <pc:cxnChg chg="mod">
          <ac:chgData name="井上 フジマシン工業" userId="652c01d96ee2d716" providerId="LiveId" clId="{B6AE47A6-E69E-4B9B-9BA4-18E96658E5AA}" dt="2024-11-26T00:49:41.734" v="5644" actId="14100"/>
          <ac:cxnSpMkLst>
            <pc:docMk/>
            <pc:sldMk cId="2525803171" sldId="267"/>
            <ac:cxnSpMk id="45" creationId="{95448FF9-1787-4C66-A710-058EF262A821}"/>
          </ac:cxnSpMkLst>
        </pc:cxnChg>
        <pc:cxnChg chg="mod">
          <ac:chgData name="井上 フジマシン工業" userId="652c01d96ee2d716" providerId="LiveId" clId="{B6AE47A6-E69E-4B9B-9BA4-18E96658E5AA}" dt="2024-11-26T00:50:08.945" v="5651" actId="14100"/>
          <ac:cxnSpMkLst>
            <pc:docMk/>
            <pc:sldMk cId="2525803171" sldId="267"/>
            <ac:cxnSpMk id="49" creationId="{A0BB738C-9C5F-CFBB-A930-CE8563C87A4B}"/>
          </ac:cxnSpMkLst>
        </pc:cxnChg>
      </pc:sldChg>
      <pc:sldChg chg="delSp modSp del mod setBg">
        <pc:chgData name="井上 フジマシン工業" userId="652c01d96ee2d716" providerId="LiveId" clId="{B6AE47A6-E69E-4B9B-9BA4-18E96658E5AA}" dt="2024-11-07T05:59:53.500" v="1646" actId="2696"/>
        <pc:sldMkLst>
          <pc:docMk/>
          <pc:sldMk cId="2874133963" sldId="269"/>
        </pc:sldMkLst>
      </pc:sldChg>
      <pc:sldChg chg="delSp modSp del mod setBg">
        <pc:chgData name="井上 フジマシン工業" userId="652c01d96ee2d716" providerId="LiveId" clId="{B6AE47A6-E69E-4B9B-9BA4-18E96658E5AA}" dt="2024-11-07T05:37:30.219" v="1382" actId="2696"/>
        <pc:sldMkLst>
          <pc:docMk/>
          <pc:sldMk cId="3470553151" sldId="270"/>
        </pc:sldMkLst>
      </pc:sldChg>
      <pc:sldChg chg="modSp mod setBg">
        <pc:chgData name="井上 フジマシン工業" userId="652c01d96ee2d716" providerId="LiveId" clId="{B6AE47A6-E69E-4B9B-9BA4-18E96658E5AA}" dt="2024-11-26T00:42:49.886" v="5477" actId="1076"/>
        <pc:sldMkLst>
          <pc:docMk/>
          <pc:sldMk cId="2390698225" sldId="272"/>
        </pc:sldMkLst>
        <pc:spChg chg="mod">
          <ac:chgData name="井上 フジマシン工業" userId="652c01d96ee2d716" providerId="LiveId" clId="{B6AE47A6-E69E-4B9B-9BA4-18E96658E5AA}" dt="2024-11-26T00:42:49.886" v="5477" actId="1076"/>
          <ac:spMkLst>
            <pc:docMk/>
            <pc:sldMk cId="2390698225" sldId="272"/>
            <ac:spMk id="4" creationId="{258B824F-DCC5-2BA5-B4ED-B4F0AE82BF40}"/>
          </ac:spMkLst>
        </pc:spChg>
        <pc:spChg chg="mod">
          <ac:chgData name="井上 フジマシン工業" userId="652c01d96ee2d716" providerId="LiveId" clId="{B6AE47A6-E69E-4B9B-9BA4-18E96658E5AA}" dt="2024-11-25T23:35:20.016" v="5085" actId="1076"/>
          <ac:spMkLst>
            <pc:docMk/>
            <pc:sldMk cId="2390698225" sldId="272"/>
            <ac:spMk id="8" creationId="{5A664BAB-B863-DFDD-3D48-8647068A76A2}"/>
          </ac:spMkLst>
        </pc:spChg>
        <pc:spChg chg="mod">
          <ac:chgData name="井上 フジマシン工業" userId="652c01d96ee2d716" providerId="LiveId" clId="{B6AE47A6-E69E-4B9B-9BA4-18E96658E5AA}" dt="2024-11-15T05:36:01.094" v="4155" actId="14100"/>
          <ac:spMkLst>
            <pc:docMk/>
            <pc:sldMk cId="2390698225" sldId="272"/>
            <ac:spMk id="75" creationId="{C59B3276-13C1-DCA3-CE16-12C9909B0ACB}"/>
          </ac:spMkLst>
        </pc:spChg>
        <pc:spChg chg="mod">
          <ac:chgData name="井上 フジマシン工業" userId="652c01d96ee2d716" providerId="LiveId" clId="{B6AE47A6-E69E-4B9B-9BA4-18E96658E5AA}" dt="2024-11-15T05:38:11.801" v="4173" actId="1076"/>
          <ac:spMkLst>
            <pc:docMk/>
            <pc:sldMk cId="2390698225" sldId="272"/>
            <ac:spMk id="82" creationId="{1FBB1693-29B6-5A19-31EF-B4022DD105FA}"/>
          </ac:spMkLst>
        </pc:spChg>
        <pc:spChg chg="mod">
          <ac:chgData name="井上 フジマシン工業" userId="652c01d96ee2d716" providerId="LiveId" clId="{B6AE47A6-E69E-4B9B-9BA4-18E96658E5AA}" dt="2024-11-15T05:38:42.795" v="4177" actId="1076"/>
          <ac:spMkLst>
            <pc:docMk/>
            <pc:sldMk cId="2390698225" sldId="272"/>
            <ac:spMk id="131" creationId="{14F37955-89AD-AC33-2AC5-24693E6E1BF8}"/>
          </ac:spMkLst>
        </pc:spChg>
        <pc:cxnChg chg="mod">
          <ac:chgData name="井上 フジマシン工業" userId="652c01d96ee2d716" providerId="LiveId" clId="{B6AE47A6-E69E-4B9B-9BA4-18E96658E5AA}" dt="2024-11-15T05:36:22.124" v="4157" actId="14100"/>
          <ac:cxnSpMkLst>
            <pc:docMk/>
            <pc:sldMk cId="2390698225" sldId="272"/>
            <ac:cxnSpMk id="55" creationId="{536A5A68-6BDA-F61C-BF40-A96743689990}"/>
          </ac:cxnSpMkLst>
        </pc:cxnChg>
        <pc:cxnChg chg="mod">
          <ac:chgData name="井上 フジマシン工業" userId="652c01d96ee2d716" providerId="LiveId" clId="{B6AE47A6-E69E-4B9B-9BA4-18E96658E5AA}" dt="2024-11-15T05:36:29.075" v="4158" actId="14100"/>
          <ac:cxnSpMkLst>
            <pc:docMk/>
            <pc:sldMk cId="2390698225" sldId="272"/>
            <ac:cxnSpMk id="56" creationId="{C1906D2E-F4D4-D978-3652-014CD888EEDD}"/>
          </ac:cxnSpMkLst>
        </pc:cxnChg>
        <pc:cxnChg chg="mod">
          <ac:chgData name="井上 フジマシン工業" userId="652c01d96ee2d716" providerId="LiveId" clId="{B6AE47A6-E69E-4B9B-9BA4-18E96658E5AA}" dt="2024-11-15T05:36:35.119" v="4159" actId="14100"/>
          <ac:cxnSpMkLst>
            <pc:docMk/>
            <pc:sldMk cId="2390698225" sldId="272"/>
            <ac:cxnSpMk id="58" creationId="{E9A0EFF3-3AC7-19A3-12CB-B698F182561E}"/>
          </ac:cxnSpMkLst>
        </pc:cxnChg>
        <pc:cxnChg chg="mod">
          <ac:chgData name="井上 フジマシン工業" userId="652c01d96ee2d716" providerId="LiveId" clId="{B6AE47A6-E69E-4B9B-9BA4-18E96658E5AA}" dt="2024-11-15T05:36:55.620" v="4163" actId="1076"/>
          <ac:cxnSpMkLst>
            <pc:docMk/>
            <pc:sldMk cId="2390698225" sldId="272"/>
            <ac:cxnSpMk id="59" creationId="{449520BF-0875-517A-F8C1-FF287B63931E}"/>
          </ac:cxnSpMkLst>
        </pc:cxnChg>
        <pc:cxnChg chg="mod">
          <ac:chgData name="井上 フジマシン工業" userId="652c01d96ee2d716" providerId="LiveId" clId="{B6AE47A6-E69E-4B9B-9BA4-18E96658E5AA}" dt="2024-11-15T05:37:05.130" v="4164" actId="14100"/>
          <ac:cxnSpMkLst>
            <pc:docMk/>
            <pc:sldMk cId="2390698225" sldId="272"/>
            <ac:cxnSpMk id="61" creationId="{93685DCB-D870-7597-D2A6-6A4D37CCB9C9}"/>
          </ac:cxnSpMkLst>
        </pc:cxnChg>
        <pc:cxnChg chg="mod">
          <ac:chgData name="井上 フジマシン工業" userId="652c01d96ee2d716" providerId="LiveId" clId="{B6AE47A6-E69E-4B9B-9BA4-18E96658E5AA}" dt="2024-11-15T05:37:11.905" v="4165" actId="14100"/>
          <ac:cxnSpMkLst>
            <pc:docMk/>
            <pc:sldMk cId="2390698225" sldId="272"/>
            <ac:cxnSpMk id="62" creationId="{C5FB0109-C507-8F4D-4B2B-F44B9EE1CF86}"/>
          </ac:cxnSpMkLst>
        </pc:cxnChg>
        <pc:cxnChg chg="mod">
          <ac:chgData name="井上 フジマシン工業" userId="652c01d96ee2d716" providerId="LiveId" clId="{B6AE47A6-E69E-4B9B-9BA4-18E96658E5AA}" dt="2024-11-15T05:37:24.091" v="4166" actId="14100"/>
          <ac:cxnSpMkLst>
            <pc:docMk/>
            <pc:sldMk cId="2390698225" sldId="272"/>
            <ac:cxnSpMk id="66" creationId="{36B3FF9C-52E5-847A-8117-FA03737EE2C5}"/>
          </ac:cxnSpMkLst>
        </pc:cxnChg>
        <pc:cxnChg chg="mod">
          <ac:chgData name="井上 フジマシン工業" userId="652c01d96ee2d716" providerId="LiveId" clId="{B6AE47A6-E69E-4B9B-9BA4-18E96658E5AA}" dt="2024-11-15T05:37:41.741" v="4168" actId="14100"/>
          <ac:cxnSpMkLst>
            <pc:docMk/>
            <pc:sldMk cId="2390698225" sldId="272"/>
            <ac:cxnSpMk id="73" creationId="{0494CE59-1CB8-3DA2-CD64-8F0CD6B27792}"/>
          </ac:cxnSpMkLst>
        </pc:cxnChg>
        <pc:cxnChg chg="mod">
          <ac:chgData name="井上 フジマシン工業" userId="652c01d96ee2d716" providerId="LiveId" clId="{B6AE47A6-E69E-4B9B-9BA4-18E96658E5AA}" dt="2024-11-15T05:38:06.160" v="4172" actId="1076"/>
          <ac:cxnSpMkLst>
            <pc:docMk/>
            <pc:sldMk cId="2390698225" sldId="272"/>
            <ac:cxnSpMk id="81" creationId="{C2688FB9-D642-CA50-64F1-580E9C967C76}"/>
          </ac:cxnSpMkLst>
        </pc:cxnChg>
        <pc:cxnChg chg="mod">
          <ac:chgData name="井上 フジマシン工業" userId="652c01d96ee2d716" providerId="LiveId" clId="{B6AE47A6-E69E-4B9B-9BA4-18E96658E5AA}" dt="2024-11-15T05:37:51.174" v="4169" actId="14100"/>
          <ac:cxnSpMkLst>
            <pc:docMk/>
            <pc:sldMk cId="2390698225" sldId="272"/>
            <ac:cxnSpMk id="85" creationId="{AF940508-77E9-1A1F-08DB-03EEC485B87D}"/>
          </ac:cxnSpMkLst>
        </pc:cxnChg>
        <pc:cxnChg chg="mod">
          <ac:chgData name="井上 フジマシン工業" userId="652c01d96ee2d716" providerId="LiveId" clId="{B6AE47A6-E69E-4B9B-9BA4-18E96658E5AA}" dt="2024-11-15T05:38:32.699" v="4175" actId="14100"/>
          <ac:cxnSpMkLst>
            <pc:docMk/>
            <pc:sldMk cId="2390698225" sldId="272"/>
            <ac:cxnSpMk id="88" creationId="{DB78E8DA-2A2B-3898-185D-07389D30A56F}"/>
          </ac:cxnSpMkLst>
        </pc:cxnChg>
        <pc:cxnChg chg="mod">
          <ac:chgData name="井上 フジマシン工業" userId="652c01d96ee2d716" providerId="LiveId" clId="{B6AE47A6-E69E-4B9B-9BA4-18E96658E5AA}" dt="2024-11-15T05:38:39.936" v="4176" actId="1076"/>
          <ac:cxnSpMkLst>
            <pc:docMk/>
            <pc:sldMk cId="2390698225" sldId="272"/>
            <ac:cxnSpMk id="100" creationId="{D409F2B2-A00F-928F-7ACB-E6F02FB6E8A1}"/>
          </ac:cxnSpMkLst>
        </pc:cxnChg>
        <pc:cxnChg chg="mod">
          <ac:chgData name="井上 フジマシン工業" userId="652c01d96ee2d716" providerId="LiveId" clId="{B6AE47A6-E69E-4B9B-9BA4-18E96658E5AA}" dt="2024-11-15T05:38:47.359" v="4178" actId="1076"/>
          <ac:cxnSpMkLst>
            <pc:docMk/>
            <pc:sldMk cId="2390698225" sldId="272"/>
            <ac:cxnSpMk id="111" creationId="{5D916D2B-0B86-80EB-9893-82911AB669E6}"/>
          </ac:cxnSpMkLst>
        </pc:cxnChg>
      </pc:sldChg>
      <pc:sldChg chg="addSp delSp modSp mod setBg">
        <pc:chgData name="井上 フジマシン工業" userId="652c01d96ee2d716" providerId="LiveId" clId="{B6AE47A6-E69E-4B9B-9BA4-18E96658E5AA}" dt="2024-11-26T00:42:19.130" v="5473" actId="1076"/>
        <pc:sldMkLst>
          <pc:docMk/>
          <pc:sldMk cId="427522716" sldId="273"/>
        </pc:sldMkLst>
        <pc:spChg chg="mod">
          <ac:chgData name="井上 フジマシン工業" userId="652c01d96ee2d716" providerId="LiveId" clId="{B6AE47A6-E69E-4B9B-9BA4-18E96658E5AA}" dt="2024-11-26T00:42:19.130" v="5473" actId="1076"/>
          <ac:spMkLst>
            <pc:docMk/>
            <pc:sldMk cId="427522716" sldId="273"/>
            <ac:spMk id="2" creationId="{40655759-3E2A-4600-80B1-F17B59935641}"/>
          </ac:spMkLst>
        </pc:spChg>
        <pc:spChg chg="mod">
          <ac:chgData name="井上 フジマシン工業" userId="652c01d96ee2d716" providerId="LiveId" clId="{B6AE47A6-E69E-4B9B-9BA4-18E96658E5AA}" dt="2024-11-25T23:34:58.775" v="5082" actId="1076"/>
          <ac:spMkLst>
            <pc:docMk/>
            <pc:sldMk cId="427522716" sldId="273"/>
            <ac:spMk id="6" creationId="{1428E0A0-9C34-6DC0-EAD4-04D2BA782754}"/>
          </ac:spMkLst>
        </pc:spChg>
        <pc:spChg chg="mod">
          <ac:chgData name="井上 フジマシン工業" userId="652c01d96ee2d716" providerId="LiveId" clId="{B6AE47A6-E69E-4B9B-9BA4-18E96658E5AA}" dt="2024-11-21T00:16:54.195" v="4491" actId="14100"/>
          <ac:spMkLst>
            <pc:docMk/>
            <pc:sldMk cId="427522716" sldId="273"/>
            <ac:spMk id="33" creationId="{C538305C-E0C6-3881-DE44-01119F60D997}"/>
          </ac:spMkLst>
        </pc:spChg>
      </pc:sldChg>
      <pc:sldChg chg="modSp mod setBg">
        <pc:chgData name="井上 フジマシン工業" userId="652c01d96ee2d716" providerId="LiveId" clId="{B6AE47A6-E69E-4B9B-9BA4-18E96658E5AA}" dt="2024-11-26T00:42:34.631" v="5475" actId="1076"/>
        <pc:sldMkLst>
          <pc:docMk/>
          <pc:sldMk cId="954365368" sldId="274"/>
        </pc:sldMkLst>
        <pc:spChg chg="mod">
          <ac:chgData name="井上 フジマシン工業" userId="652c01d96ee2d716" providerId="LiveId" clId="{B6AE47A6-E69E-4B9B-9BA4-18E96658E5AA}" dt="2024-11-26T00:42:34.631" v="5475" actId="1076"/>
          <ac:spMkLst>
            <pc:docMk/>
            <pc:sldMk cId="954365368" sldId="274"/>
            <ac:spMk id="2" creationId="{A93D154F-C027-8203-8F58-F061B1E86AE1}"/>
          </ac:spMkLst>
        </pc:spChg>
        <pc:spChg chg="mod">
          <ac:chgData name="井上 フジマシン工業" userId="652c01d96ee2d716" providerId="LiveId" clId="{B6AE47A6-E69E-4B9B-9BA4-18E96658E5AA}" dt="2024-11-25T23:34:19.554" v="5076" actId="1076"/>
          <ac:spMkLst>
            <pc:docMk/>
            <pc:sldMk cId="954365368" sldId="274"/>
            <ac:spMk id="6" creationId="{1DA975F5-F3F9-CC0C-6B51-70A63E11A7A2}"/>
          </ac:spMkLst>
        </pc:spChg>
      </pc:sldChg>
      <pc:sldChg chg="addSp delSp modSp new mod setBg">
        <pc:chgData name="井上 フジマシン工業" userId="652c01d96ee2d716" providerId="LiveId" clId="{B6AE47A6-E69E-4B9B-9BA4-18E96658E5AA}" dt="2024-11-26T00:41:16.749" v="5466" actId="14100"/>
        <pc:sldMkLst>
          <pc:docMk/>
          <pc:sldMk cId="4186238814" sldId="275"/>
        </pc:sldMkLst>
        <pc:spChg chg="add mod">
          <ac:chgData name="井上 フジマシン工業" userId="652c01d96ee2d716" providerId="LiveId" clId="{B6AE47A6-E69E-4B9B-9BA4-18E96658E5AA}" dt="2024-11-25T23:43:15.549" v="5206" actId="1076"/>
          <ac:spMkLst>
            <pc:docMk/>
            <pc:sldMk cId="4186238814" sldId="275"/>
            <ac:spMk id="2" creationId="{3BDE4EFC-63AD-61E8-F133-69B39FC684C2}"/>
          </ac:spMkLst>
        </pc:spChg>
        <pc:spChg chg="add mod">
          <ac:chgData name="井上 フジマシン工業" userId="652c01d96ee2d716" providerId="LiveId" clId="{B6AE47A6-E69E-4B9B-9BA4-18E96658E5AA}" dt="2024-11-26T00:41:16.749" v="5466" actId="14100"/>
          <ac:spMkLst>
            <pc:docMk/>
            <pc:sldMk cId="4186238814" sldId="275"/>
            <ac:spMk id="4" creationId="{857EC145-51C4-059C-091B-937F3FEBEE47}"/>
          </ac:spMkLst>
        </pc:spChg>
        <pc:spChg chg="add mod">
          <ac:chgData name="井上 フジマシン工業" userId="652c01d96ee2d716" providerId="LiveId" clId="{B6AE47A6-E69E-4B9B-9BA4-18E96658E5AA}" dt="2024-11-25T23:42:31.437" v="5202" actId="1076"/>
          <ac:spMkLst>
            <pc:docMk/>
            <pc:sldMk cId="4186238814" sldId="275"/>
            <ac:spMk id="6" creationId="{325AA34A-2DEA-8E84-5E32-9D1463A02097}"/>
          </ac:spMkLst>
        </pc:spChg>
        <pc:spChg chg="add mod">
          <ac:chgData name="井上 フジマシン工業" userId="652c01d96ee2d716" providerId="LiveId" clId="{B6AE47A6-E69E-4B9B-9BA4-18E96658E5AA}" dt="2024-11-25T23:43:38.370" v="5211" actId="1076"/>
          <ac:spMkLst>
            <pc:docMk/>
            <pc:sldMk cId="4186238814" sldId="275"/>
            <ac:spMk id="14" creationId="{51BF3EFA-30B4-0910-B13C-FF1077672FD5}"/>
          </ac:spMkLst>
        </pc:spChg>
        <pc:spChg chg="add mod">
          <ac:chgData name="井上 フジマシン工業" userId="652c01d96ee2d716" providerId="LiveId" clId="{B6AE47A6-E69E-4B9B-9BA4-18E96658E5AA}" dt="2024-11-25T23:43:11.073" v="5205" actId="1076"/>
          <ac:spMkLst>
            <pc:docMk/>
            <pc:sldMk cId="4186238814" sldId="275"/>
            <ac:spMk id="15" creationId="{A315FDB9-5376-16F7-7C03-C35CD7208183}"/>
          </ac:spMkLst>
        </pc:spChg>
        <pc:spChg chg="add mod">
          <ac:chgData name="井上 フジマシン工業" userId="652c01d96ee2d716" providerId="LiveId" clId="{B6AE47A6-E69E-4B9B-9BA4-18E96658E5AA}" dt="2024-11-25T23:43:20.538" v="5207" actId="1076"/>
          <ac:spMkLst>
            <pc:docMk/>
            <pc:sldMk cId="4186238814" sldId="275"/>
            <ac:spMk id="16" creationId="{57BADF53-2D05-73A1-8A15-A3BC353D77D4}"/>
          </ac:spMkLst>
        </pc:spChg>
        <pc:spChg chg="add mod">
          <ac:chgData name="井上 フジマシン工業" userId="652c01d96ee2d716" providerId="LiveId" clId="{B6AE47A6-E69E-4B9B-9BA4-18E96658E5AA}" dt="2024-11-25T23:43:25.025" v="5208" actId="1076"/>
          <ac:spMkLst>
            <pc:docMk/>
            <pc:sldMk cId="4186238814" sldId="275"/>
            <ac:spMk id="17" creationId="{2732FBAE-0856-F1BE-DDC6-907432E5997F}"/>
          </ac:spMkLst>
        </pc:spChg>
        <pc:spChg chg="add mod">
          <ac:chgData name="井上 フジマシン工業" userId="652c01d96ee2d716" providerId="LiveId" clId="{B6AE47A6-E69E-4B9B-9BA4-18E96658E5AA}" dt="2024-11-21T00:31:10.472" v="4936" actId="1076"/>
          <ac:spMkLst>
            <pc:docMk/>
            <pc:sldMk cId="4186238814" sldId="275"/>
            <ac:spMk id="19" creationId="{46002766-4D62-552C-BAD0-7D70E147CA65}"/>
          </ac:spMkLst>
        </pc:spChg>
        <pc:spChg chg="add mod">
          <ac:chgData name="井上 フジマシン工業" userId="652c01d96ee2d716" providerId="LiveId" clId="{B6AE47A6-E69E-4B9B-9BA4-18E96658E5AA}" dt="2024-11-15T02:11:26.871" v="4142" actId="1076"/>
          <ac:spMkLst>
            <pc:docMk/>
            <pc:sldMk cId="4186238814" sldId="275"/>
            <ac:spMk id="20" creationId="{50B483ED-7318-830E-855C-05E4C7AD7CFB}"/>
          </ac:spMkLst>
        </pc:spChg>
        <pc:spChg chg="add mod">
          <ac:chgData name="井上 フジマシン工業" userId="652c01d96ee2d716" providerId="LiveId" clId="{B6AE47A6-E69E-4B9B-9BA4-18E96658E5AA}" dt="2024-11-25T23:43:46.448" v="5212" actId="1076"/>
          <ac:spMkLst>
            <pc:docMk/>
            <pc:sldMk cId="4186238814" sldId="275"/>
            <ac:spMk id="22" creationId="{4A542910-8CCF-A8CD-2DC3-0385E76F829F}"/>
          </ac:spMkLst>
        </pc:spChg>
        <pc:picChg chg="add mod">
          <ac:chgData name="井上 フジマシン工業" userId="652c01d96ee2d716" providerId="LiveId" clId="{B6AE47A6-E69E-4B9B-9BA4-18E96658E5AA}" dt="2024-11-21T00:40:08.966" v="4963" actId="1076"/>
          <ac:picMkLst>
            <pc:docMk/>
            <pc:sldMk cId="4186238814" sldId="275"/>
            <ac:picMk id="8" creationId="{121C572B-8CE4-4374-749B-4CA5C818A875}"/>
          </ac:picMkLst>
        </pc:picChg>
        <pc:picChg chg="add mod modCrop">
          <ac:chgData name="井上 フジマシン工業" userId="652c01d96ee2d716" providerId="LiveId" clId="{B6AE47A6-E69E-4B9B-9BA4-18E96658E5AA}" dt="2024-11-21T00:40:11.977" v="4964" actId="1076"/>
          <ac:picMkLst>
            <pc:docMk/>
            <pc:sldMk cId="4186238814" sldId="275"/>
            <ac:picMk id="9" creationId="{F0FCA07E-3A48-055F-81C3-914891FB2BB3}"/>
          </ac:picMkLst>
        </pc:picChg>
        <pc:picChg chg="add mod">
          <ac:chgData name="井上 フジマシン工業" userId="652c01d96ee2d716" providerId="LiveId" clId="{B6AE47A6-E69E-4B9B-9BA4-18E96658E5AA}" dt="2024-11-21T00:31:22.098" v="4939" actId="1076"/>
          <ac:picMkLst>
            <pc:docMk/>
            <pc:sldMk cId="4186238814" sldId="275"/>
            <ac:picMk id="11" creationId="{DBAA1449-5675-99BD-FAE4-B8DD789C2D74}"/>
          </ac:picMkLst>
        </pc:picChg>
        <pc:picChg chg="add mod">
          <ac:chgData name="井上 フジマシン工業" userId="652c01d96ee2d716" providerId="LiveId" clId="{B6AE47A6-E69E-4B9B-9BA4-18E96658E5AA}" dt="2024-11-21T00:33:02.953" v="4950" actId="1076"/>
          <ac:picMkLst>
            <pc:docMk/>
            <pc:sldMk cId="4186238814" sldId="275"/>
            <ac:picMk id="13" creationId="{AD61D3C5-1F8A-8D85-891C-BB590A321E57}"/>
          </ac:picMkLst>
        </pc:picChg>
      </pc:sldChg>
      <pc:sldChg chg="addSp delSp modSp new mod setBg">
        <pc:chgData name="井上 フジマシン工業" userId="652c01d96ee2d716" providerId="LiveId" clId="{B6AE47A6-E69E-4B9B-9BA4-18E96658E5AA}" dt="2024-11-26T00:43:17.477" v="5491" actId="20577"/>
        <pc:sldMkLst>
          <pc:docMk/>
          <pc:sldMk cId="2200151242" sldId="276"/>
        </pc:sldMkLst>
      </pc:sldChg>
      <pc:sldChg chg="addSp delSp modSp new mod ord setBg">
        <pc:chgData name="井上 フジマシン工業" userId="652c01d96ee2d716" providerId="LiveId" clId="{B6AE47A6-E69E-4B9B-9BA4-18E96658E5AA}" dt="2024-11-26T00:40:39.980" v="5454" actId="20577"/>
        <pc:sldMkLst>
          <pc:docMk/>
          <pc:sldMk cId="2796455996" sldId="277"/>
        </pc:sldMkLst>
        <pc:spChg chg="add mod">
          <ac:chgData name="井上 フジマシン工業" userId="652c01d96ee2d716" providerId="LiveId" clId="{B6AE47A6-E69E-4B9B-9BA4-18E96658E5AA}" dt="2024-11-26T00:40:39.980" v="5454" actId="20577"/>
          <ac:spMkLst>
            <pc:docMk/>
            <pc:sldMk cId="2796455996" sldId="277"/>
            <ac:spMk id="2" creationId="{EEE0D1EB-F6C8-47CD-67B5-3E77D40F254B}"/>
          </ac:spMkLst>
        </pc:spChg>
        <pc:spChg chg="add mod">
          <ac:chgData name="井上 フジマシン工業" userId="652c01d96ee2d716" providerId="LiveId" clId="{B6AE47A6-E69E-4B9B-9BA4-18E96658E5AA}" dt="2024-11-25T23:38:15.720" v="5136" actId="1076"/>
          <ac:spMkLst>
            <pc:docMk/>
            <pc:sldMk cId="2796455996" sldId="277"/>
            <ac:spMk id="4" creationId="{26858C2E-B278-C21A-1456-ACA89B177FAD}"/>
          </ac:spMkLst>
        </pc:spChg>
        <pc:spChg chg="add mod">
          <ac:chgData name="井上 フジマシン工業" userId="652c01d96ee2d716" providerId="LiveId" clId="{B6AE47A6-E69E-4B9B-9BA4-18E96658E5AA}" dt="2024-11-15T00:48:31.955" v="4044" actId="1076"/>
          <ac:spMkLst>
            <pc:docMk/>
            <pc:sldMk cId="2796455996" sldId="277"/>
            <ac:spMk id="7" creationId="{A8951BA9-561B-59CE-F13C-AF9AC22B7722}"/>
          </ac:spMkLst>
        </pc:spChg>
        <pc:spChg chg="add mod">
          <ac:chgData name="井上 フジマシン工業" userId="652c01d96ee2d716" providerId="LiveId" clId="{B6AE47A6-E69E-4B9B-9BA4-18E96658E5AA}" dt="2024-11-25T23:43:55.958" v="5213" actId="1076"/>
          <ac:spMkLst>
            <pc:docMk/>
            <pc:sldMk cId="2796455996" sldId="277"/>
            <ac:spMk id="8" creationId="{90C17433-5AC8-2F38-E4B4-190EA29F4CE0}"/>
          </ac:spMkLst>
        </pc:spChg>
        <pc:spChg chg="add mod">
          <ac:chgData name="井上 フジマシン工業" userId="652c01d96ee2d716" providerId="LiveId" clId="{B6AE47A6-E69E-4B9B-9BA4-18E96658E5AA}" dt="2024-11-25T23:38:38.910" v="5142" actId="1076"/>
          <ac:spMkLst>
            <pc:docMk/>
            <pc:sldMk cId="2796455996" sldId="277"/>
            <ac:spMk id="9" creationId="{D58F199C-1ECE-CD4F-A8D2-5A4A2E04A1CB}"/>
          </ac:spMkLst>
        </pc:spChg>
        <pc:spChg chg="add mod">
          <ac:chgData name="井上 フジマシン工業" userId="652c01d96ee2d716" providerId="LiveId" clId="{B6AE47A6-E69E-4B9B-9BA4-18E96658E5AA}" dt="2024-11-25T23:38:35.602" v="5141" actId="1076"/>
          <ac:spMkLst>
            <pc:docMk/>
            <pc:sldMk cId="2796455996" sldId="277"/>
            <ac:spMk id="10" creationId="{9BED578A-7EA2-46BF-C77D-7804D6C1D2D0}"/>
          </ac:spMkLst>
        </pc:spChg>
        <pc:spChg chg="add mod">
          <ac:chgData name="井上 フジマシン工業" userId="652c01d96ee2d716" providerId="LiveId" clId="{B6AE47A6-E69E-4B9B-9BA4-18E96658E5AA}" dt="2024-11-25T23:38:29.655" v="5140" actId="1076"/>
          <ac:spMkLst>
            <pc:docMk/>
            <pc:sldMk cId="2796455996" sldId="277"/>
            <ac:spMk id="11" creationId="{71CCFB38-3F76-E322-A04C-A48D0575D431}"/>
          </ac:spMkLst>
        </pc:spChg>
        <pc:spChg chg="add mod">
          <ac:chgData name="井上 フジマシン工業" userId="652c01d96ee2d716" providerId="LiveId" clId="{B6AE47A6-E69E-4B9B-9BA4-18E96658E5AA}" dt="2024-11-25T23:38:21.164" v="5138" actId="1076"/>
          <ac:spMkLst>
            <pc:docMk/>
            <pc:sldMk cId="2796455996" sldId="277"/>
            <ac:spMk id="12" creationId="{F1BD1524-B31B-3156-6E3D-502A334F0B33}"/>
          </ac:spMkLst>
        </pc:spChg>
        <pc:spChg chg="add mod">
          <ac:chgData name="井上 フジマシン工業" userId="652c01d96ee2d716" providerId="LiveId" clId="{B6AE47A6-E69E-4B9B-9BA4-18E96658E5AA}" dt="2024-11-25T23:38:12.595" v="5135" actId="1076"/>
          <ac:spMkLst>
            <pc:docMk/>
            <pc:sldMk cId="2796455996" sldId="277"/>
            <ac:spMk id="15" creationId="{845ADAA8-2F1D-35F9-5E8F-715256FC9570}"/>
          </ac:spMkLst>
        </pc:spChg>
        <pc:picChg chg="add mod">
          <ac:chgData name="井上 フジマシン工業" userId="652c01d96ee2d716" providerId="LiveId" clId="{B6AE47A6-E69E-4B9B-9BA4-18E96658E5AA}" dt="2024-11-25T23:38:04.150" v="5133" actId="1076"/>
          <ac:picMkLst>
            <pc:docMk/>
            <pc:sldMk cId="2796455996" sldId="277"/>
            <ac:picMk id="5" creationId="{3FE999B3-6D87-48C4-D930-B4E7200ECBB5}"/>
          </ac:picMkLst>
        </pc:picChg>
        <pc:picChg chg="add mod">
          <ac:chgData name="井上 フジマシン工業" userId="652c01d96ee2d716" providerId="LiveId" clId="{B6AE47A6-E69E-4B9B-9BA4-18E96658E5AA}" dt="2024-11-25T23:38:18.031" v="5137" actId="1076"/>
          <ac:picMkLst>
            <pc:docMk/>
            <pc:sldMk cId="2796455996" sldId="277"/>
            <ac:picMk id="6" creationId="{AB994C07-F332-4928-D3FD-E3DFC8077562}"/>
          </ac:picMkLst>
        </pc:picChg>
        <pc:picChg chg="add mod">
          <ac:chgData name="井上 フジマシン工業" userId="652c01d96ee2d716" providerId="LiveId" clId="{B6AE47A6-E69E-4B9B-9BA4-18E96658E5AA}" dt="2024-11-25T23:38:06.990" v="5134" actId="1076"/>
          <ac:picMkLst>
            <pc:docMk/>
            <pc:sldMk cId="2796455996" sldId="277"/>
            <ac:picMk id="1028" creationId="{B2BB0F04-55B3-9693-2FE6-7C1E7389FC50}"/>
          </ac:picMkLst>
        </pc:picChg>
      </pc:sldChg>
      <pc:sldMasterChg chg="setBg modSldLayout">
        <pc:chgData name="井上 フジマシン工業" userId="652c01d96ee2d716" providerId="LiveId" clId="{B6AE47A6-E69E-4B9B-9BA4-18E96658E5AA}" dt="2024-11-15T01:49:53.838" v="4082"/>
        <pc:sldMasterMkLst>
          <pc:docMk/>
          <pc:sldMasterMk cId="1002004648" sldId="2147483816"/>
        </pc:sldMasterMkLst>
        <pc:sldLayoutChg chg="setBg">
          <pc:chgData name="井上 フジマシン工業" userId="652c01d96ee2d716" providerId="LiveId" clId="{B6AE47A6-E69E-4B9B-9BA4-18E96658E5AA}" dt="2024-11-15T01:49:53.838" v="4082"/>
          <pc:sldLayoutMkLst>
            <pc:docMk/>
            <pc:sldMasterMk cId="1002004648" sldId="2147483816"/>
            <pc:sldLayoutMk cId="2872698878" sldId="2147483817"/>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731220345" sldId="2147483818"/>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4219519713" sldId="2147483819"/>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1466408998" sldId="2147483820"/>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865618360" sldId="2147483821"/>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3809962611" sldId="2147483822"/>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914347376" sldId="2147483823"/>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1664058418" sldId="2147483824"/>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445377282" sldId="2147483825"/>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2865293346" sldId="2147483826"/>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2183721477" sldId="2147483827"/>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738291467" sldId="2147483828"/>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2832091832" sldId="2147483829"/>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1170383772" sldId="2147483830"/>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195010023" sldId="2147483831"/>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2194387903" sldId="2147483832"/>
          </pc:sldLayoutMkLst>
        </pc:sldLayoutChg>
        <pc:sldLayoutChg chg="setBg">
          <pc:chgData name="井上 フジマシン工業" userId="652c01d96ee2d716" providerId="LiveId" clId="{B6AE47A6-E69E-4B9B-9BA4-18E96658E5AA}" dt="2024-11-15T01:49:53.838" v="4082"/>
          <pc:sldLayoutMkLst>
            <pc:docMk/>
            <pc:sldMasterMk cId="1002004648" sldId="2147483816"/>
            <pc:sldLayoutMk cId="2996699980" sldId="2147483833"/>
          </pc:sldLayoutMkLst>
        </pc:sldLayoutChg>
      </pc:sldMasterChg>
    </pc:docChg>
  </pc:docChgLst>
  <pc:docChgLst>
    <pc:chgData name="井上 フジマシン工業" userId="652c01d96ee2d716" providerId="LiveId" clId="{F25E7F4B-E581-466C-BDB3-F3B0A3A0B2CF}"/>
    <pc:docChg chg="custSel modSld">
      <pc:chgData name="井上 フジマシン工業" userId="652c01d96ee2d716" providerId="LiveId" clId="{F25E7F4B-E581-466C-BDB3-F3B0A3A0B2CF}" dt="2025-02-10T03:53:53.302" v="97" actId="1076"/>
      <pc:docMkLst>
        <pc:docMk/>
      </pc:docMkLst>
      <pc:sldChg chg="modSp mod">
        <pc:chgData name="井上 フジマシン工業" userId="652c01d96ee2d716" providerId="LiveId" clId="{F25E7F4B-E581-466C-BDB3-F3B0A3A0B2CF}" dt="2025-02-10T03:46:56.334" v="16" actId="20577"/>
        <pc:sldMkLst>
          <pc:docMk/>
          <pc:sldMk cId="4169937489" sldId="262"/>
        </pc:sldMkLst>
        <pc:spChg chg="mod">
          <ac:chgData name="井上 フジマシン工業" userId="652c01d96ee2d716" providerId="LiveId" clId="{F25E7F4B-E581-466C-BDB3-F3B0A3A0B2CF}" dt="2025-02-10T03:46:56.334" v="16" actId="20577"/>
          <ac:spMkLst>
            <pc:docMk/>
            <pc:sldMk cId="4169937489" sldId="262"/>
            <ac:spMk id="5" creationId="{6203F03A-BA94-ED02-4C23-30916596FA48}"/>
          </ac:spMkLst>
        </pc:spChg>
      </pc:sldChg>
      <pc:sldChg chg="modSp mod">
        <pc:chgData name="井上 フジマシン工業" userId="652c01d96ee2d716" providerId="LiveId" clId="{F25E7F4B-E581-466C-BDB3-F3B0A3A0B2CF}" dt="2025-02-10T03:50:43.332" v="65" actId="20577"/>
        <pc:sldMkLst>
          <pc:docMk/>
          <pc:sldMk cId="3752687161" sldId="263"/>
        </pc:sldMkLst>
        <pc:spChg chg="mod">
          <ac:chgData name="井上 フジマシン工業" userId="652c01d96ee2d716" providerId="LiveId" clId="{F25E7F4B-E581-466C-BDB3-F3B0A3A0B2CF}" dt="2025-02-10T03:50:43.332" v="65" actId="20577"/>
          <ac:spMkLst>
            <pc:docMk/>
            <pc:sldMk cId="3752687161" sldId="263"/>
            <ac:spMk id="15" creationId="{F1D6E68D-7507-6F3F-32F3-DD95B73477E1}"/>
          </ac:spMkLst>
        </pc:spChg>
      </pc:sldChg>
      <pc:sldChg chg="modSp mod">
        <pc:chgData name="井上 フジマシン工業" userId="652c01d96ee2d716" providerId="LiveId" clId="{F25E7F4B-E581-466C-BDB3-F3B0A3A0B2CF}" dt="2025-02-10T03:53:53.302" v="97" actId="1076"/>
        <pc:sldMkLst>
          <pc:docMk/>
          <pc:sldMk cId="1223620990" sldId="265"/>
        </pc:sldMkLst>
        <pc:picChg chg="mod">
          <ac:chgData name="井上 フジマシン工業" userId="652c01d96ee2d716" providerId="LiveId" clId="{F25E7F4B-E581-466C-BDB3-F3B0A3A0B2CF}" dt="2025-02-10T03:53:53.302" v="97" actId="1076"/>
          <ac:picMkLst>
            <pc:docMk/>
            <pc:sldMk cId="1223620990" sldId="265"/>
            <ac:picMk id="6" creationId="{DE0477D5-C3D7-758E-5061-A4BEE6B6B679}"/>
          </ac:picMkLst>
        </pc:picChg>
        <pc:picChg chg="mod">
          <ac:chgData name="井上 フジマシン工業" userId="652c01d96ee2d716" providerId="LiveId" clId="{F25E7F4B-E581-466C-BDB3-F3B0A3A0B2CF}" dt="2025-02-10T03:51:39.232" v="76" actId="1076"/>
          <ac:picMkLst>
            <pc:docMk/>
            <pc:sldMk cId="1223620990" sldId="265"/>
            <ac:picMk id="47" creationId="{88E3AB02-BD6D-1793-2B7B-4FFCE1C778F3}"/>
          </ac:picMkLst>
        </pc:picChg>
      </pc:sldChg>
      <pc:sldChg chg="modSp mod">
        <pc:chgData name="井上 フジマシン工業" userId="652c01d96ee2d716" providerId="LiveId" clId="{F25E7F4B-E581-466C-BDB3-F3B0A3A0B2CF}" dt="2025-02-10T03:50:16.593" v="59" actId="1076"/>
        <pc:sldMkLst>
          <pc:docMk/>
          <pc:sldMk cId="2390698225" sldId="272"/>
        </pc:sldMkLst>
        <pc:spChg chg="mod">
          <ac:chgData name="井上 フジマシン工業" userId="652c01d96ee2d716" providerId="LiveId" clId="{F25E7F4B-E581-466C-BDB3-F3B0A3A0B2CF}" dt="2025-02-10T03:50:16.593" v="59" actId="1076"/>
          <ac:spMkLst>
            <pc:docMk/>
            <pc:sldMk cId="2390698225" sldId="272"/>
            <ac:spMk id="192" creationId="{A2C147C7-3D35-08D9-CDB6-8173C00BBB5D}"/>
          </ac:spMkLst>
        </pc:spChg>
      </pc:sldChg>
      <pc:sldChg chg="addSp delSp modSp mod">
        <pc:chgData name="井上 フジマシン工業" userId="652c01d96ee2d716" providerId="LiveId" clId="{F25E7F4B-E581-466C-BDB3-F3B0A3A0B2CF}" dt="2025-02-10T03:52:56.514" v="89" actId="1076"/>
        <pc:sldMkLst>
          <pc:docMk/>
          <pc:sldMk cId="427522716" sldId="273"/>
        </pc:sldMkLst>
        <pc:picChg chg="add mod ord">
          <ac:chgData name="井上 フジマシン工業" userId="652c01d96ee2d716" providerId="LiveId" clId="{F25E7F4B-E581-466C-BDB3-F3B0A3A0B2CF}" dt="2025-02-10T03:52:56.514" v="89" actId="1076"/>
          <ac:picMkLst>
            <pc:docMk/>
            <pc:sldMk cId="427522716" sldId="273"/>
            <ac:picMk id="19" creationId="{AC4C4809-2F44-190F-70FC-133EC0F8EA2F}"/>
          </ac:picMkLst>
        </pc:picChg>
        <pc:picChg chg="del mod">
          <ac:chgData name="井上 フジマシン工業" userId="652c01d96ee2d716" providerId="LiveId" clId="{F25E7F4B-E581-466C-BDB3-F3B0A3A0B2CF}" dt="2025-02-10T03:52:06.976" v="80" actId="478"/>
          <ac:picMkLst>
            <pc:docMk/>
            <pc:sldMk cId="427522716" sldId="273"/>
            <ac:picMk id="25" creationId="{CE9C11D6-B8FE-49D4-FDF7-500464F62834}"/>
          </ac:picMkLst>
        </pc:picChg>
      </pc:sldChg>
      <pc:sldChg chg="modSp mod">
        <pc:chgData name="井上 フジマシン工業" userId="652c01d96ee2d716" providerId="LiveId" clId="{F25E7F4B-E581-466C-BDB3-F3B0A3A0B2CF}" dt="2025-02-10T03:49:00.592" v="44" actId="14100"/>
        <pc:sldMkLst>
          <pc:docMk/>
          <pc:sldMk cId="954365368" sldId="274"/>
        </pc:sldMkLst>
        <pc:picChg chg="mod">
          <ac:chgData name="井上 フジマシン工業" userId="652c01d96ee2d716" providerId="LiveId" clId="{F25E7F4B-E581-466C-BDB3-F3B0A3A0B2CF}" dt="2025-02-10T03:48:53.106" v="43" actId="1076"/>
          <ac:picMkLst>
            <pc:docMk/>
            <pc:sldMk cId="954365368" sldId="274"/>
            <ac:picMk id="20" creationId="{F280355F-8894-D846-813C-7910FBC8C52B}"/>
          </ac:picMkLst>
        </pc:picChg>
        <pc:picChg chg="mod">
          <ac:chgData name="井上 フジマシン工業" userId="652c01d96ee2d716" providerId="LiveId" clId="{F25E7F4B-E581-466C-BDB3-F3B0A3A0B2CF}" dt="2025-02-10T03:49:00.592" v="44" actId="14100"/>
          <ac:picMkLst>
            <pc:docMk/>
            <pc:sldMk cId="954365368" sldId="274"/>
            <ac:picMk id="25" creationId="{911351CC-6956-CFC5-79F0-C60DD7F1E59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5A8D2C2-9DC2-6575-8D7E-012CF1C1F5E2}"/>
              </a:ext>
            </a:extLst>
          </p:cNvPr>
          <p:cNvSpPr>
            <a:spLocks noGrp="1"/>
          </p:cNvSpPr>
          <p:nvPr>
            <p:ph type="hdr" sz="quarter"/>
          </p:nvPr>
        </p:nvSpPr>
        <p:spPr>
          <a:xfrm>
            <a:off x="0" y="0"/>
            <a:ext cx="4278313"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93F2D6E-58A7-59A8-9627-C9EF3192DB83}"/>
              </a:ext>
            </a:extLst>
          </p:cNvPr>
          <p:cNvSpPr>
            <a:spLocks noGrp="1"/>
          </p:cNvSpPr>
          <p:nvPr>
            <p:ph type="dt" sz="quarter" idx="1"/>
          </p:nvPr>
        </p:nvSpPr>
        <p:spPr>
          <a:xfrm>
            <a:off x="5592763" y="0"/>
            <a:ext cx="4278312" cy="341313"/>
          </a:xfrm>
          <a:prstGeom prst="rect">
            <a:avLst/>
          </a:prstGeom>
        </p:spPr>
        <p:txBody>
          <a:bodyPr vert="horz" lIns="91440" tIns="45720" rIns="91440" bIns="45720" rtlCol="0"/>
          <a:lstStyle>
            <a:lvl1pPr algn="r">
              <a:defRPr sz="1200"/>
            </a:lvl1pPr>
          </a:lstStyle>
          <a:p>
            <a:fld id="{9F5F3769-18EB-4F12-B3AF-1D6618DB8CDB}" type="datetime1">
              <a:rPr kumimoji="1" lang="ja-JP" altLang="en-US" smtClean="0"/>
              <a:t>2025/2/10</a:t>
            </a:fld>
            <a:endParaRPr kumimoji="1" lang="ja-JP" altLang="en-US"/>
          </a:p>
        </p:txBody>
      </p:sp>
      <p:sp>
        <p:nvSpPr>
          <p:cNvPr id="4" name="フッター プレースホルダー 3">
            <a:extLst>
              <a:ext uri="{FF2B5EF4-FFF2-40B4-BE49-F238E27FC236}">
                <a16:creationId xmlns:a16="http://schemas.microsoft.com/office/drawing/2014/main" id="{EA06914A-3F77-3817-6EF7-D9175F8DF50D}"/>
              </a:ext>
            </a:extLst>
          </p:cNvPr>
          <p:cNvSpPr>
            <a:spLocks noGrp="1"/>
          </p:cNvSpPr>
          <p:nvPr>
            <p:ph type="ftr" sz="quarter" idx="2"/>
          </p:nvPr>
        </p:nvSpPr>
        <p:spPr>
          <a:xfrm>
            <a:off x="0" y="6456363"/>
            <a:ext cx="4278313" cy="341312"/>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1172150566"/>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9230" cy="34103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1129" y="0"/>
            <a:ext cx="4279230" cy="341031"/>
          </a:xfrm>
          <a:prstGeom prst="rect">
            <a:avLst/>
          </a:prstGeom>
        </p:spPr>
        <p:txBody>
          <a:bodyPr vert="horz" lIns="91440" tIns="45720" rIns="91440" bIns="45720" rtlCol="0"/>
          <a:lstStyle>
            <a:lvl1pPr algn="r">
              <a:defRPr sz="1200"/>
            </a:lvl1pPr>
          </a:lstStyle>
          <a:p>
            <a:fld id="{56D7B9D1-5D4F-43A5-93D6-C47E5295FE1B}" type="datetime1">
              <a:rPr kumimoji="1" lang="ja-JP" altLang="en-US" smtClean="0"/>
              <a:t>2025/2/10</a:t>
            </a:fld>
            <a:endParaRPr kumimoji="1" lang="ja-JP" altLang="en-US"/>
          </a:p>
        </p:txBody>
      </p:sp>
      <p:sp>
        <p:nvSpPr>
          <p:cNvPr id="4" name="スライド イメージ プレースホルダー 3"/>
          <p:cNvSpPr>
            <a:spLocks noGrp="1" noRot="1" noChangeAspect="1"/>
          </p:cNvSpPr>
          <p:nvPr>
            <p:ph type="sldImg" idx="2"/>
          </p:nvPr>
        </p:nvSpPr>
        <p:spPr>
          <a:xfrm>
            <a:off x="2898775" y="849313"/>
            <a:ext cx="4075113" cy="2293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807" y="3271498"/>
            <a:ext cx="7899052" cy="267687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56644"/>
            <a:ext cx="4279230" cy="34103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1129" y="6456644"/>
            <a:ext cx="4279230" cy="341031"/>
          </a:xfrm>
          <a:prstGeom prst="rect">
            <a:avLst/>
          </a:prstGeom>
        </p:spPr>
        <p:txBody>
          <a:bodyPr vert="horz" lIns="91440" tIns="45720" rIns="91440" bIns="45720" rtlCol="0" anchor="b"/>
          <a:lstStyle>
            <a:lvl1pPr algn="r">
              <a:defRPr sz="1200"/>
            </a:lvl1pPr>
          </a:lstStyle>
          <a:p>
            <a:fld id="{1AF09B94-F6CF-4D5C-8CCE-942CBDEA5FA7}" type="slidenum">
              <a:rPr kumimoji="1" lang="ja-JP" altLang="en-US" smtClean="0"/>
              <a:t>‹#›</a:t>
            </a:fld>
            <a:endParaRPr kumimoji="1" lang="ja-JP" altLang="en-US"/>
          </a:p>
        </p:txBody>
      </p:sp>
    </p:spTree>
    <p:extLst>
      <p:ext uri="{BB962C8B-B14F-4D97-AF65-F5344CB8AC3E}">
        <p14:creationId xmlns:p14="http://schemas.microsoft.com/office/powerpoint/2010/main" val="1921481579"/>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600D8BEC-F9E0-F980-8E66-D6C3E5FA69F8}"/>
              </a:ext>
            </a:extLst>
          </p:cNvPr>
          <p:cNvSpPr>
            <a:spLocks noGrp="1"/>
          </p:cNvSpPr>
          <p:nvPr>
            <p:ph type="dt" idx="1"/>
          </p:nvPr>
        </p:nvSpPr>
        <p:spPr/>
        <p:txBody>
          <a:bodyPr/>
          <a:lstStyle/>
          <a:p>
            <a:fld id="{BFA5DF5B-2B35-4C00-81F1-ABDD7DB3C2C1}" type="datetime1">
              <a:rPr kumimoji="1" lang="ja-JP" altLang="en-US" smtClean="0"/>
              <a:t>2025/2/10</a:t>
            </a:fld>
            <a:endParaRPr kumimoji="1" lang="ja-JP" altLang="en-US"/>
          </a:p>
        </p:txBody>
      </p:sp>
    </p:spTree>
    <p:extLst>
      <p:ext uri="{BB962C8B-B14F-4D97-AF65-F5344CB8AC3E}">
        <p14:creationId xmlns:p14="http://schemas.microsoft.com/office/powerpoint/2010/main" val="3649765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482CD861-3158-11D3-1F58-4E2D5593D4F2}"/>
              </a:ext>
            </a:extLst>
          </p:cNvPr>
          <p:cNvSpPr>
            <a:spLocks noGrp="1"/>
          </p:cNvSpPr>
          <p:nvPr>
            <p:ph type="dt" idx="1"/>
          </p:nvPr>
        </p:nvSpPr>
        <p:spPr/>
        <p:txBody>
          <a:bodyPr/>
          <a:lstStyle/>
          <a:p>
            <a:fld id="{363F404E-7973-4A75-A2D2-15F2C541811A}" type="datetime1">
              <a:rPr kumimoji="1" lang="ja-JP" altLang="en-US" smtClean="0"/>
              <a:t>2025/2/10</a:t>
            </a:fld>
            <a:endParaRPr kumimoji="1" lang="ja-JP" altLang="en-US"/>
          </a:p>
        </p:txBody>
      </p:sp>
    </p:spTree>
    <p:extLst>
      <p:ext uri="{BB962C8B-B14F-4D97-AF65-F5344CB8AC3E}">
        <p14:creationId xmlns:p14="http://schemas.microsoft.com/office/powerpoint/2010/main" val="1588444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30AF14C0-E591-5F6C-66AA-6A46BBF72B85}"/>
              </a:ext>
            </a:extLst>
          </p:cNvPr>
          <p:cNvSpPr>
            <a:spLocks noGrp="1"/>
          </p:cNvSpPr>
          <p:nvPr>
            <p:ph type="dt" idx="1"/>
          </p:nvPr>
        </p:nvSpPr>
        <p:spPr/>
        <p:txBody>
          <a:bodyPr/>
          <a:lstStyle/>
          <a:p>
            <a:fld id="{C3C20E98-C25C-461E-81F9-048F1D107E56}" type="datetime1">
              <a:rPr kumimoji="1" lang="ja-JP" altLang="en-US" smtClean="0"/>
              <a:t>2025/2/10</a:t>
            </a:fld>
            <a:endParaRPr kumimoji="1" lang="ja-JP" altLang="en-US"/>
          </a:p>
        </p:txBody>
      </p:sp>
    </p:spTree>
    <p:extLst>
      <p:ext uri="{BB962C8B-B14F-4D97-AF65-F5344CB8AC3E}">
        <p14:creationId xmlns:p14="http://schemas.microsoft.com/office/powerpoint/2010/main" val="1828655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F44A6FD5-DA34-FB8B-A297-60B64CAFFD4C}"/>
              </a:ext>
            </a:extLst>
          </p:cNvPr>
          <p:cNvSpPr>
            <a:spLocks noGrp="1"/>
          </p:cNvSpPr>
          <p:nvPr>
            <p:ph type="dt" idx="1"/>
          </p:nvPr>
        </p:nvSpPr>
        <p:spPr/>
        <p:txBody>
          <a:bodyPr/>
          <a:lstStyle/>
          <a:p>
            <a:fld id="{0081494F-00B5-47FE-91B0-F1F133B519D7}" type="datetime1">
              <a:rPr kumimoji="1" lang="ja-JP" altLang="en-US" smtClean="0"/>
              <a:t>2025/2/10</a:t>
            </a:fld>
            <a:endParaRPr kumimoji="1" lang="ja-JP" altLang="en-US"/>
          </a:p>
        </p:txBody>
      </p:sp>
    </p:spTree>
    <p:extLst>
      <p:ext uri="{BB962C8B-B14F-4D97-AF65-F5344CB8AC3E}">
        <p14:creationId xmlns:p14="http://schemas.microsoft.com/office/powerpoint/2010/main" val="3989466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CAD7434F-6BD5-DD63-0C5D-306A5AE90922}"/>
              </a:ext>
            </a:extLst>
          </p:cNvPr>
          <p:cNvSpPr>
            <a:spLocks noGrp="1"/>
          </p:cNvSpPr>
          <p:nvPr>
            <p:ph type="dt" idx="1"/>
          </p:nvPr>
        </p:nvSpPr>
        <p:spPr/>
        <p:txBody>
          <a:bodyPr/>
          <a:lstStyle/>
          <a:p>
            <a:fld id="{BFB1A71B-57F6-4D2F-8520-04F12AF5FBF5}" type="datetime1">
              <a:rPr kumimoji="1" lang="ja-JP" altLang="en-US" smtClean="0"/>
              <a:t>2025/2/10</a:t>
            </a:fld>
            <a:endParaRPr kumimoji="1" lang="ja-JP" altLang="en-US"/>
          </a:p>
        </p:txBody>
      </p:sp>
    </p:spTree>
    <p:extLst>
      <p:ext uri="{BB962C8B-B14F-4D97-AF65-F5344CB8AC3E}">
        <p14:creationId xmlns:p14="http://schemas.microsoft.com/office/powerpoint/2010/main" val="893704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DB6E12EB-8A84-1184-4817-80A7DA1421A8}"/>
              </a:ext>
            </a:extLst>
          </p:cNvPr>
          <p:cNvSpPr>
            <a:spLocks noGrp="1"/>
          </p:cNvSpPr>
          <p:nvPr>
            <p:ph type="dt" idx="1"/>
          </p:nvPr>
        </p:nvSpPr>
        <p:spPr/>
        <p:txBody>
          <a:bodyPr/>
          <a:lstStyle/>
          <a:p>
            <a:fld id="{749B2EAE-1694-4018-AC26-1365E055DA60}" type="datetime1">
              <a:rPr kumimoji="1" lang="ja-JP" altLang="en-US" smtClean="0"/>
              <a:t>2025/2/10</a:t>
            </a:fld>
            <a:endParaRPr kumimoji="1" lang="ja-JP" altLang="en-US"/>
          </a:p>
        </p:txBody>
      </p:sp>
    </p:spTree>
    <p:extLst>
      <p:ext uri="{BB962C8B-B14F-4D97-AF65-F5344CB8AC3E}">
        <p14:creationId xmlns:p14="http://schemas.microsoft.com/office/powerpoint/2010/main" val="4286128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日付プレースホルダー 4">
            <a:extLst>
              <a:ext uri="{FF2B5EF4-FFF2-40B4-BE49-F238E27FC236}">
                <a16:creationId xmlns:a16="http://schemas.microsoft.com/office/drawing/2014/main" id="{4A0777F9-9838-E77D-D552-4518A86D9E84}"/>
              </a:ext>
            </a:extLst>
          </p:cNvPr>
          <p:cNvSpPr>
            <a:spLocks noGrp="1"/>
          </p:cNvSpPr>
          <p:nvPr>
            <p:ph type="dt" idx="1"/>
          </p:nvPr>
        </p:nvSpPr>
        <p:spPr/>
        <p:txBody>
          <a:bodyPr/>
          <a:lstStyle/>
          <a:p>
            <a:fld id="{7CC04E1A-BB65-4818-AC13-FA1C6E89E6C6}" type="datetime1">
              <a:rPr kumimoji="1" lang="ja-JP" altLang="en-US" smtClean="0"/>
              <a:t>2025/2/10</a:t>
            </a:fld>
            <a:endParaRPr kumimoji="1" lang="ja-JP" altLang="en-US"/>
          </a:p>
        </p:txBody>
      </p:sp>
    </p:spTree>
    <p:extLst>
      <p:ext uri="{BB962C8B-B14F-4D97-AF65-F5344CB8AC3E}">
        <p14:creationId xmlns:p14="http://schemas.microsoft.com/office/powerpoint/2010/main" val="404969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979B95A0-7F67-8A72-A348-6F2677B5FECD}"/>
              </a:ext>
            </a:extLst>
          </p:cNvPr>
          <p:cNvSpPr>
            <a:spLocks noGrp="1"/>
          </p:cNvSpPr>
          <p:nvPr>
            <p:ph type="dt" idx="1"/>
          </p:nvPr>
        </p:nvSpPr>
        <p:spPr/>
        <p:txBody>
          <a:bodyPr/>
          <a:lstStyle/>
          <a:p>
            <a:fld id="{DC59A13A-5D47-4E9A-A893-7AE3507E9F5D}" type="datetime1">
              <a:rPr kumimoji="1" lang="ja-JP" altLang="en-US" smtClean="0"/>
              <a:t>2025/2/10</a:t>
            </a:fld>
            <a:endParaRPr kumimoji="1" lang="ja-JP" altLang="en-US"/>
          </a:p>
        </p:txBody>
      </p:sp>
    </p:spTree>
    <p:extLst>
      <p:ext uri="{BB962C8B-B14F-4D97-AF65-F5344CB8AC3E}">
        <p14:creationId xmlns:p14="http://schemas.microsoft.com/office/powerpoint/2010/main" val="2661247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3B2E3EE9-227E-828D-64D3-BAB16A0AF1FB}"/>
              </a:ext>
            </a:extLst>
          </p:cNvPr>
          <p:cNvSpPr>
            <a:spLocks noGrp="1"/>
          </p:cNvSpPr>
          <p:nvPr>
            <p:ph type="dt" idx="1"/>
          </p:nvPr>
        </p:nvSpPr>
        <p:spPr/>
        <p:txBody>
          <a:bodyPr/>
          <a:lstStyle/>
          <a:p>
            <a:fld id="{5E6AAFFD-87E6-4A80-90C0-2B924169404A}" type="datetime1">
              <a:rPr kumimoji="1" lang="ja-JP" altLang="en-US" smtClean="0"/>
              <a:t>2025/2/10</a:t>
            </a:fld>
            <a:endParaRPr kumimoji="1" lang="ja-JP" altLang="en-US"/>
          </a:p>
        </p:txBody>
      </p:sp>
    </p:spTree>
    <p:extLst>
      <p:ext uri="{BB962C8B-B14F-4D97-AF65-F5344CB8AC3E}">
        <p14:creationId xmlns:p14="http://schemas.microsoft.com/office/powerpoint/2010/main" val="110182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A951012E-FCDF-CFB3-EC1F-3D625A71F273}"/>
              </a:ext>
            </a:extLst>
          </p:cNvPr>
          <p:cNvSpPr>
            <a:spLocks noGrp="1"/>
          </p:cNvSpPr>
          <p:nvPr>
            <p:ph type="dt" idx="1"/>
          </p:nvPr>
        </p:nvSpPr>
        <p:spPr/>
        <p:txBody>
          <a:bodyPr/>
          <a:lstStyle/>
          <a:p>
            <a:fld id="{F6FFBE54-7833-471C-AA3B-061D994CFFFA}" type="datetime1">
              <a:rPr kumimoji="1" lang="ja-JP" altLang="en-US" smtClean="0"/>
              <a:t>2025/2/10</a:t>
            </a:fld>
            <a:endParaRPr kumimoji="1" lang="ja-JP" altLang="en-US"/>
          </a:p>
        </p:txBody>
      </p:sp>
    </p:spTree>
    <p:extLst>
      <p:ext uri="{BB962C8B-B14F-4D97-AF65-F5344CB8AC3E}">
        <p14:creationId xmlns:p14="http://schemas.microsoft.com/office/powerpoint/2010/main" val="275052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477EF51B-F701-0219-F5D6-F997D3BBDE2E}"/>
              </a:ext>
            </a:extLst>
          </p:cNvPr>
          <p:cNvSpPr>
            <a:spLocks noGrp="1"/>
          </p:cNvSpPr>
          <p:nvPr>
            <p:ph type="dt" idx="1"/>
          </p:nvPr>
        </p:nvSpPr>
        <p:spPr/>
        <p:txBody>
          <a:bodyPr/>
          <a:lstStyle/>
          <a:p>
            <a:fld id="{48717515-5D62-43B3-84DA-D996789BC872}" type="datetime1">
              <a:rPr kumimoji="1" lang="ja-JP" altLang="en-US" smtClean="0"/>
              <a:t>2025/2/10</a:t>
            </a:fld>
            <a:endParaRPr kumimoji="1" lang="ja-JP" altLang="en-US"/>
          </a:p>
        </p:txBody>
      </p:sp>
    </p:spTree>
    <p:extLst>
      <p:ext uri="{BB962C8B-B14F-4D97-AF65-F5344CB8AC3E}">
        <p14:creationId xmlns:p14="http://schemas.microsoft.com/office/powerpoint/2010/main" val="101322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日付プレースホルダー 4">
            <a:extLst>
              <a:ext uri="{FF2B5EF4-FFF2-40B4-BE49-F238E27FC236}">
                <a16:creationId xmlns:a16="http://schemas.microsoft.com/office/drawing/2014/main" id="{C1BA70D7-A3AC-3ED0-F290-1BDA9A3D55AE}"/>
              </a:ext>
            </a:extLst>
          </p:cNvPr>
          <p:cNvSpPr>
            <a:spLocks noGrp="1"/>
          </p:cNvSpPr>
          <p:nvPr>
            <p:ph type="dt" idx="1"/>
          </p:nvPr>
        </p:nvSpPr>
        <p:spPr/>
        <p:txBody>
          <a:bodyPr/>
          <a:lstStyle/>
          <a:p>
            <a:fld id="{CEEE78D6-CA5E-49B9-8750-687A6DD1D195}" type="datetime1">
              <a:rPr kumimoji="1" lang="ja-JP" altLang="en-US" smtClean="0"/>
              <a:t>2025/2/10</a:t>
            </a:fld>
            <a:endParaRPr kumimoji="1" lang="ja-JP" altLang="en-US"/>
          </a:p>
        </p:txBody>
      </p:sp>
    </p:spTree>
    <p:extLst>
      <p:ext uri="{BB962C8B-B14F-4D97-AF65-F5344CB8AC3E}">
        <p14:creationId xmlns:p14="http://schemas.microsoft.com/office/powerpoint/2010/main" val="20994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9392E86F-A680-7C2D-F4AD-3517B09B139D}"/>
              </a:ext>
            </a:extLst>
          </p:cNvPr>
          <p:cNvSpPr>
            <a:spLocks noGrp="1"/>
          </p:cNvSpPr>
          <p:nvPr>
            <p:ph type="dt" idx="1"/>
          </p:nvPr>
        </p:nvSpPr>
        <p:spPr/>
        <p:txBody>
          <a:bodyPr/>
          <a:lstStyle/>
          <a:p>
            <a:fld id="{8B9E8B19-5645-4944-B006-E7D08EE772E9}" type="datetime1">
              <a:rPr kumimoji="1" lang="ja-JP" altLang="en-US" smtClean="0"/>
              <a:t>2025/2/10</a:t>
            </a:fld>
            <a:endParaRPr kumimoji="1" lang="ja-JP" altLang="en-US"/>
          </a:p>
        </p:txBody>
      </p:sp>
    </p:spTree>
    <p:extLst>
      <p:ext uri="{BB962C8B-B14F-4D97-AF65-F5344CB8AC3E}">
        <p14:creationId xmlns:p14="http://schemas.microsoft.com/office/powerpoint/2010/main" val="397127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1A0C6760-7D51-5CAF-B4A6-7AA478E623D1}"/>
              </a:ext>
            </a:extLst>
          </p:cNvPr>
          <p:cNvSpPr>
            <a:spLocks noGrp="1"/>
          </p:cNvSpPr>
          <p:nvPr>
            <p:ph type="dt" idx="1"/>
          </p:nvPr>
        </p:nvSpPr>
        <p:spPr/>
        <p:txBody>
          <a:bodyPr/>
          <a:lstStyle/>
          <a:p>
            <a:fld id="{1A71A479-F747-42CD-927D-9907D917C169}" type="datetime1">
              <a:rPr kumimoji="1" lang="ja-JP" altLang="en-US" smtClean="0"/>
              <a:t>2025/2/10</a:t>
            </a:fld>
            <a:endParaRPr kumimoji="1" lang="ja-JP" altLang="en-US"/>
          </a:p>
        </p:txBody>
      </p:sp>
    </p:spTree>
    <p:extLst>
      <p:ext uri="{BB962C8B-B14F-4D97-AF65-F5344CB8AC3E}">
        <p14:creationId xmlns:p14="http://schemas.microsoft.com/office/powerpoint/2010/main" val="43790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65FEB03-1621-44E6-A3D4-7BE198E6645A}"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269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719B9FE1-8F57-4535-8B7F-513968EBBC76}" type="datetime1">
              <a:rPr kumimoji="1" lang="ja-JP" altLang="en-US" smtClean="0"/>
              <a:t>2025/2/10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286529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CD2ACA4-13C1-45F8-9C4B-B45F607A148B}"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21837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72DF9EF-7119-49A5-9FB7-173C5732915B}"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38291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25645A8-D1EF-419D-8633-F73F8BCC7FF5}"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2832091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11F44FF-068B-4318-98FA-1A1F7E6EE35C}"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70383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0293F11-0436-438D-B2E3-7B4FAD0CF3BC}"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19501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2BD6905-A994-402F-A356-1549E21DE38E}"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2194387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B7BCBB-56B8-42B7-9831-1CAA4C70A0D0}"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2996699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8562ED-4BE6-47A8-8A42-BF02F9A037E0}"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731220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BF7C2C-25AB-42FE-AC31-EBC4CDEBF3DB}" type="datetime1">
              <a:rPr kumimoji="1" lang="ja-JP" altLang="en-US" smtClean="0"/>
              <a:t>2025/2/10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421951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47D6435-324C-43E7-B669-D23387CBC0C2}" type="datetime1">
              <a:rPr kumimoji="1" lang="ja-JP" altLang="en-US" smtClean="0"/>
              <a:t>2025/2/10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1466408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AAF0065-EA7C-478E-B6EF-7570B1889809}" type="datetime1">
              <a:rPr kumimoji="1" lang="ja-JP" altLang="en-US" smtClean="0"/>
              <a:t>2025/2/10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86561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A5D6ADD-D993-4A3F-9C0F-296DB1626009}" type="datetime1">
              <a:rPr kumimoji="1" lang="ja-JP" altLang="en-US" smtClean="0"/>
              <a:t>2025/2/10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380996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45181-2CB3-4B4E-8F06-F84B6EFCF556}" type="datetime1">
              <a:rPr kumimoji="1" lang="ja-JP" altLang="en-US" smtClean="0"/>
              <a:t>2025/2/10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914347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F948E80-4B5B-4C1E-8200-5A00E2E46B36}" type="datetime1">
              <a:rPr kumimoji="1" lang="ja-JP" altLang="en-US" smtClean="0"/>
              <a:t>2025/2/10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1664058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604B266-F212-4E04-80D0-C4A0A8E3055D}" type="datetime1">
              <a:rPr kumimoji="1" lang="ja-JP" altLang="en-US" smtClean="0"/>
              <a:t>2025/2/10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445377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AD8943B-C1BC-4926-89AC-A537751B7739}" type="datetime1">
              <a:rPr kumimoji="1" lang="ja-JP" altLang="en-US" smtClean="0"/>
              <a:t>2025/2/10</a:t>
            </a:fld>
            <a:endParaRPr kumimoji="1" lang="ja-JP"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CDF1DCA-40EF-4CC7-9E14-6C816DB9C602}" type="slidenum">
              <a:rPr kumimoji="1" lang="ja-JP" altLang="en-US" smtClean="0"/>
              <a:t>‹#›</a:t>
            </a:fld>
            <a:endParaRPr kumimoji="1" lang="ja-JP" altLang="en-US"/>
          </a:p>
        </p:txBody>
      </p:sp>
    </p:spTree>
    <p:extLst>
      <p:ext uri="{BB962C8B-B14F-4D97-AF65-F5344CB8AC3E}">
        <p14:creationId xmlns:p14="http://schemas.microsoft.com/office/powerpoint/2010/main" val="1002004648"/>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hf sldNum="0" hdr="0" ftr="0" dt="0"/>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jpg"/><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tmp"/></Relationships>
</file>

<file path=ppt/slides/_rels/slide1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4.JPG"/></Relationships>
</file>

<file path=ppt/slides/_rels/slide1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DABF704-1DA2-B349-B505-45280C88C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47257"/>
            <a:ext cx="6858000" cy="4310743"/>
          </a:xfrm>
          <a:prstGeom prst="rect">
            <a:avLst/>
          </a:prstGeom>
        </p:spPr>
      </p:pic>
      <p:sp>
        <p:nvSpPr>
          <p:cNvPr id="11" name="テキスト ボックス 10">
            <a:extLst>
              <a:ext uri="{FF2B5EF4-FFF2-40B4-BE49-F238E27FC236}">
                <a16:creationId xmlns:a16="http://schemas.microsoft.com/office/drawing/2014/main" id="{DBAAEAA6-DBDB-9C71-95AF-E891220EDDB7}"/>
              </a:ext>
            </a:extLst>
          </p:cNvPr>
          <p:cNvSpPr txBox="1"/>
          <p:nvPr/>
        </p:nvSpPr>
        <p:spPr>
          <a:xfrm>
            <a:off x="8294915" y="4567648"/>
            <a:ext cx="3516812" cy="1323439"/>
          </a:xfrm>
          <a:prstGeom prst="rect">
            <a:avLst/>
          </a:prstGeom>
          <a:noFill/>
          <a:ln>
            <a:noFill/>
          </a:ln>
        </p:spPr>
        <p:txBody>
          <a:bodyPr wrap="square" rtlCol="0">
            <a:spAutoFit/>
          </a:bodyPr>
          <a:lstStyle/>
          <a:p>
            <a:r>
              <a:rPr kumimoji="1" lang="ja-JP" altLang="en-US" sz="4000" b="1" dirty="0">
                <a:solidFill>
                  <a:schemeClr val="bg1"/>
                </a:solidFill>
                <a:latin typeface="游ゴシック" panose="020B0400000000000000" pitchFamily="50" charset="-128"/>
                <a:ea typeface="游ゴシック" panose="020B0400000000000000" pitchFamily="50" charset="-128"/>
              </a:rPr>
              <a:t>会 社 概 要</a:t>
            </a:r>
            <a:endParaRPr kumimoji="1" lang="en-US" altLang="ja-JP" sz="4000" b="1" dirty="0">
              <a:solidFill>
                <a:schemeClr val="bg1"/>
              </a:solidFill>
              <a:latin typeface="游ゴシック" panose="020B0400000000000000" pitchFamily="50" charset="-128"/>
              <a:ea typeface="游ゴシック" panose="020B0400000000000000" pitchFamily="50" charset="-128"/>
            </a:endParaRPr>
          </a:p>
          <a:p>
            <a:r>
              <a:rPr kumimoji="1" lang="ja-JP" altLang="en-US" sz="4000" b="1" dirty="0">
                <a:solidFill>
                  <a:schemeClr val="bg1"/>
                </a:solidFill>
                <a:latin typeface="游ゴシック" panose="020B0400000000000000" pitchFamily="50" charset="-128"/>
                <a:ea typeface="游ゴシック" panose="020B0400000000000000" pitchFamily="50" charset="-128"/>
              </a:rPr>
              <a:t>製 品 紹 介</a:t>
            </a:r>
            <a:endParaRPr kumimoji="1" lang="en-US" altLang="ja-JP" sz="4000" b="1" dirty="0">
              <a:solidFill>
                <a:schemeClr val="bg1"/>
              </a:solidFill>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12C4F927-7C89-70C5-478A-5C098F73F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939" y="0"/>
            <a:ext cx="3981062" cy="2800891"/>
          </a:xfrm>
          <a:prstGeom prst="rect">
            <a:avLst/>
          </a:prstGeom>
        </p:spPr>
      </p:pic>
      <p:sp>
        <p:nvSpPr>
          <p:cNvPr id="3" name="テキスト ボックス 2">
            <a:extLst>
              <a:ext uri="{FF2B5EF4-FFF2-40B4-BE49-F238E27FC236}">
                <a16:creationId xmlns:a16="http://schemas.microsoft.com/office/drawing/2014/main" id="{45177647-8C29-1530-4EF9-D6D1F3DE211E}"/>
              </a:ext>
            </a:extLst>
          </p:cNvPr>
          <p:cNvSpPr txBox="1"/>
          <p:nvPr/>
        </p:nvSpPr>
        <p:spPr>
          <a:xfrm>
            <a:off x="1554364" y="852271"/>
            <a:ext cx="6391493" cy="769441"/>
          </a:xfrm>
          <a:prstGeom prst="rect">
            <a:avLst/>
          </a:prstGeom>
          <a:noFill/>
        </p:spPr>
        <p:txBody>
          <a:bodyPr wrap="none" rtlCol="0">
            <a:spAutoFit/>
          </a:bodyPr>
          <a:lstStyle/>
          <a:p>
            <a:r>
              <a:rPr kumimoji="1" lang="ja-JP" altLang="en-US" sz="4400" b="1" dirty="0">
                <a:solidFill>
                  <a:schemeClr val="bg1"/>
                </a:solidFill>
                <a:latin typeface="游ゴシック" panose="020B0400000000000000" pitchFamily="50" charset="-128"/>
                <a:ea typeface="游ゴシック" panose="020B0400000000000000" pitchFamily="50" charset="-128"/>
              </a:rPr>
              <a:t>フジマシン工業株式会社</a:t>
            </a:r>
          </a:p>
        </p:txBody>
      </p:sp>
      <p:pic>
        <p:nvPicPr>
          <p:cNvPr id="8" name="図 7">
            <a:extLst>
              <a:ext uri="{FF2B5EF4-FFF2-40B4-BE49-F238E27FC236}">
                <a16:creationId xmlns:a16="http://schemas.microsoft.com/office/drawing/2014/main" id="{BA49A8A6-8C37-3AB1-35D2-C18364A6FA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979" y="418040"/>
            <a:ext cx="2868409" cy="1482283"/>
          </a:xfrm>
          <a:prstGeom prst="rect">
            <a:avLst/>
          </a:prstGeom>
        </p:spPr>
      </p:pic>
    </p:spTree>
    <p:extLst>
      <p:ext uri="{BB962C8B-B14F-4D97-AF65-F5344CB8AC3E}">
        <p14:creationId xmlns:p14="http://schemas.microsoft.com/office/powerpoint/2010/main" val="403736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022BB0-C10B-5E52-ECBF-A20D41D053E9}"/>
              </a:ext>
            </a:extLst>
          </p:cNvPr>
          <p:cNvSpPr>
            <a:spLocks noGrp="1"/>
          </p:cNvSpPr>
          <p:nvPr>
            <p:ph type="title"/>
          </p:nvPr>
        </p:nvSpPr>
        <p:spPr>
          <a:xfrm>
            <a:off x="285136" y="240334"/>
            <a:ext cx="6282812" cy="507455"/>
          </a:xfrm>
        </p:spPr>
        <p:txBody>
          <a:bodyPr>
            <a:normAutofit fontScale="90000"/>
          </a:bodyPr>
          <a:lstStyle/>
          <a:p>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主要製品　</a:t>
            </a:r>
            <a:r>
              <a:rPr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２</a:t>
            </a:r>
            <a:r>
              <a:rPr kumimoji="1" lang="en-US" altLang="ja-JP"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サイドカバー</a:t>
            </a:r>
          </a:p>
        </p:txBody>
      </p:sp>
      <p:sp>
        <p:nvSpPr>
          <p:cNvPr id="3" name="テキスト ボックス 2">
            <a:extLst>
              <a:ext uri="{FF2B5EF4-FFF2-40B4-BE49-F238E27FC236}">
                <a16:creationId xmlns:a16="http://schemas.microsoft.com/office/drawing/2014/main" id="{79B767BF-BAF8-DCEB-2EFC-094BA7E7284F}"/>
              </a:ext>
            </a:extLst>
          </p:cNvPr>
          <p:cNvSpPr txBox="1"/>
          <p:nvPr/>
        </p:nvSpPr>
        <p:spPr>
          <a:xfrm>
            <a:off x="285136" y="901512"/>
            <a:ext cx="4194051"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・何の部品か？</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C1FA5BD8-EECD-9C45-6914-09A5B3300333}"/>
              </a:ext>
            </a:extLst>
          </p:cNvPr>
          <p:cNvPicPr>
            <a:picLocks noChangeAspect="1"/>
          </p:cNvPicPr>
          <p:nvPr/>
        </p:nvPicPr>
        <p:blipFill>
          <a:blip r:embed="rId3">
            <a:extLst>
              <a:ext uri="{28A0092B-C50C-407E-A947-70E740481C1C}">
                <a14:useLocalDpi xmlns:a14="http://schemas.microsoft.com/office/drawing/2010/main" val="0"/>
              </a:ext>
            </a:extLst>
          </a:blip>
          <a:srcRect l="7094" t="15638" r="47261" b="-773"/>
          <a:stretch/>
        </p:blipFill>
        <p:spPr>
          <a:xfrm>
            <a:off x="8626169" y="2687216"/>
            <a:ext cx="3445843" cy="3826801"/>
          </a:xfrm>
          <a:prstGeom prst="rect">
            <a:avLst/>
          </a:prstGeom>
          <a:ln w="76200">
            <a:solidFill>
              <a:schemeClr val="accent1"/>
            </a:solidFill>
          </a:ln>
        </p:spPr>
      </p:pic>
      <p:sp>
        <p:nvSpPr>
          <p:cNvPr id="5" name="正方形/長方形 4">
            <a:extLst>
              <a:ext uri="{FF2B5EF4-FFF2-40B4-BE49-F238E27FC236}">
                <a16:creationId xmlns:a16="http://schemas.microsoft.com/office/drawing/2014/main" id="{66E8152A-4500-AC82-72A7-C468AB7DB73C}"/>
              </a:ext>
            </a:extLst>
          </p:cNvPr>
          <p:cNvSpPr/>
          <p:nvPr/>
        </p:nvSpPr>
        <p:spPr>
          <a:xfrm>
            <a:off x="9682464" y="3800982"/>
            <a:ext cx="628333" cy="71190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6D052E54-9074-7B07-948D-F1844CE5F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859" y="169788"/>
            <a:ext cx="3988416" cy="2517428"/>
          </a:xfrm>
          <a:prstGeom prst="rect">
            <a:avLst/>
          </a:prstGeom>
          <a:ln w="76200">
            <a:solidFill>
              <a:srgbClr val="002060"/>
            </a:solidFill>
          </a:ln>
        </p:spPr>
      </p:pic>
      <p:sp>
        <p:nvSpPr>
          <p:cNvPr id="10" name="楕円 9">
            <a:extLst>
              <a:ext uri="{FF2B5EF4-FFF2-40B4-BE49-F238E27FC236}">
                <a16:creationId xmlns:a16="http://schemas.microsoft.com/office/drawing/2014/main" id="{C9BFA2FF-D995-22A8-B7D3-36780F5D7600}"/>
              </a:ext>
            </a:extLst>
          </p:cNvPr>
          <p:cNvSpPr/>
          <p:nvPr/>
        </p:nvSpPr>
        <p:spPr>
          <a:xfrm>
            <a:off x="8803399" y="494061"/>
            <a:ext cx="939936" cy="193675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E530F4D-223C-6FA4-64F9-BD1709F15E69}"/>
              </a:ext>
            </a:extLst>
          </p:cNvPr>
          <p:cNvSpPr txBox="1"/>
          <p:nvPr/>
        </p:nvSpPr>
        <p:spPr>
          <a:xfrm>
            <a:off x="483778" y="1222903"/>
            <a:ext cx="5288666" cy="323165"/>
          </a:xfrm>
          <a:prstGeom prst="rect">
            <a:avLst/>
          </a:prstGeom>
          <a:noFill/>
        </p:spPr>
        <p:txBody>
          <a:bodyPr wrap="square" rtlCol="0">
            <a:spAutoFit/>
          </a:bodyPr>
          <a:lstStyle/>
          <a:p>
            <a:r>
              <a:rPr kumimoji="1" lang="ja-JP" altLang="en-US" sz="1500" dirty="0">
                <a:solidFill>
                  <a:schemeClr val="bg1"/>
                </a:solidFill>
                <a:highlight>
                  <a:srgbClr val="FFFFFF"/>
                </a:highlight>
                <a:latin typeface="游ゴシック" panose="020B0400000000000000" pitchFamily="50" charset="-128"/>
                <a:ea typeface="游ゴシック" panose="020B0400000000000000" pitchFamily="50" charset="-128"/>
              </a:rPr>
              <a:t>大型トラックの</a:t>
            </a:r>
            <a:r>
              <a:rPr kumimoji="1" lang="ja-JP" altLang="en-US" sz="1500" u="sng" dirty="0">
                <a:solidFill>
                  <a:schemeClr val="bg1"/>
                </a:solidFill>
                <a:highlight>
                  <a:srgbClr val="FFFFFF"/>
                </a:highlight>
                <a:latin typeface="游ゴシック" panose="020B0400000000000000" pitchFamily="50" charset="-128"/>
                <a:ea typeface="游ゴシック" panose="020B0400000000000000" pitchFamily="50" charset="-128"/>
              </a:rPr>
              <a:t>ステアリング機構の部品</a:t>
            </a:r>
            <a:r>
              <a:rPr kumimoji="1" lang="ja-JP" altLang="en-US" sz="1500" dirty="0">
                <a:solidFill>
                  <a:schemeClr val="bg1"/>
                </a:solidFill>
                <a:highlight>
                  <a:srgbClr val="FFFFFF"/>
                </a:highlight>
                <a:latin typeface="游ゴシック" panose="020B0400000000000000" pitchFamily="50" charset="-128"/>
                <a:ea typeface="游ゴシック" panose="020B0400000000000000" pitchFamily="50" charset="-128"/>
              </a:rPr>
              <a:t>となります。</a:t>
            </a:r>
          </a:p>
        </p:txBody>
      </p:sp>
      <p:sp>
        <p:nvSpPr>
          <p:cNvPr id="13" name="テキスト ボックス 12">
            <a:extLst>
              <a:ext uri="{FF2B5EF4-FFF2-40B4-BE49-F238E27FC236}">
                <a16:creationId xmlns:a16="http://schemas.microsoft.com/office/drawing/2014/main" id="{F6917A39-F642-1979-AAA7-64B14EEBD979}"/>
              </a:ext>
            </a:extLst>
          </p:cNvPr>
          <p:cNvSpPr txBox="1"/>
          <p:nvPr/>
        </p:nvSpPr>
        <p:spPr>
          <a:xfrm>
            <a:off x="483778" y="1522153"/>
            <a:ext cx="6540409" cy="323165"/>
          </a:xfrm>
          <a:prstGeom prst="rect">
            <a:avLst/>
          </a:prstGeom>
          <a:noFill/>
        </p:spPr>
        <p:txBody>
          <a:bodyPr wrap="square">
            <a:spAutoFit/>
          </a:bodyPr>
          <a:lstStyle/>
          <a:p>
            <a:r>
              <a:rPr kumimoji="1" lang="ja-JP" altLang="en-US" sz="1500" dirty="0">
                <a:solidFill>
                  <a:schemeClr val="bg1"/>
                </a:solidFill>
                <a:highlight>
                  <a:srgbClr val="FFFFFF"/>
                </a:highlight>
                <a:latin typeface="游ゴシック" panose="020B0400000000000000" pitchFamily="50" charset="-128"/>
                <a:ea typeface="游ゴシック" panose="020B0400000000000000" pitchFamily="50" charset="-128"/>
              </a:rPr>
              <a:t>ステアリングギアボックスを覆う部品です。</a:t>
            </a:r>
            <a:endParaRPr lang="ja-JP" altLang="en-US" sz="1500" dirty="0"/>
          </a:p>
        </p:txBody>
      </p:sp>
      <p:pic>
        <p:nvPicPr>
          <p:cNvPr id="15" name="図 14">
            <a:extLst>
              <a:ext uri="{FF2B5EF4-FFF2-40B4-BE49-F238E27FC236}">
                <a16:creationId xmlns:a16="http://schemas.microsoft.com/office/drawing/2014/main" id="{89F83388-016F-EA47-BD4E-901707EF8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258" y="4262272"/>
            <a:ext cx="2874800" cy="2519313"/>
          </a:xfrm>
          <a:prstGeom prst="rect">
            <a:avLst/>
          </a:prstGeom>
          <a:ln w="38100">
            <a:solidFill>
              <a:srgbClr val="FFFF00"/>
            </a:solidFill>
          </a:ln>
        </p:spPr>
      </p:pic>
      <p:sp>
        <p:nvSpPr>
          <p:cNvPr id="17" name="テキスト ボックス 16">
            <a:extLst>
              <a:ext uri="{FF2B5EF4-FFF2-40B4-BE49-F238E27FC236}">
                <a16:creationId xmlns:a16="http://schemas.microsoft.com/office/drawing/2014/main" id="{019AA984-E8AB-3BCC-25FF-8EF6534120F9}"/>
              </a:ext>
            </a:extLst>
          </p:cNvPr>
          <p:cNvSpPr txBox="1"/>
          <p:nvPr/>
        </p:nvSpPr>
        <p:spPr>
          <a:xfrm>
            <a:off x="333640" y="2275775"/>
            <a:ext cx="1826141" cy="338554"/>
          </a:xfrm>
          <a:prstGeom prst="rect">
            <a:avLst/>
          </a:prstGeom>
          <a:noFill/>
        </p:spPr>
        <p:txBody>
          <a:bodyPr wrap="square" rtlCol="0">
            <a:spAutoFit/>
          </a:bodyPr>
          <a:lstStyle/>
          <a:p>
            <a:r>
              <a:rPr kumimoji="1" lang="ja-JP" altLang="en-US" sz="1600" b="1" dirty="0">
                <a:solidFill>
                  <a:schemeClr val="bg1"/>
                </a:solidFill>
                <a:highlight>
                  <a:srgbClr val="FFFFFF"/>
                </a:highlight>
                <a:latin typeface="游ゴシック" panose="020B0400000000000000" pitchFamily="50" charset="-128"/>
                <a:ea typeface="游ゴシック" panose="020B0400000000000000" pitchFamily="50" charset="-128"/>
              </a:rPr>
              <a:t>加工詳細</a:t>
            </a:r>
          </a:p>
        </p:txBody>
      </p:sp>
      <p:sp>
        <p:nvSpPr>
          <p:cNvPr id="19" name="テキスト ボックス 18">
            <a:extLst>
              <a:ext uri="{FF2B5EF4-FFF2-40B4-BE49-F238E27FC236}">
                <a16:creationId xmlns:a16="http://schemas.microsoft.com/office/drawing/2014/main" id="{C0F8CF35-ECD4-4463-BD9F-B29513F47CF8}"/>
              </a:ext>
            </a:extLst>
          </p:cNvPr>
          <p:cNvSpPr txBox="1"/>
          <p:nvPr/>
        </p:nvSpPr>
        <p:spPr>
          <a:xfrm>
            <a:off x="2898979" y="2625234"/>
            <a:ext cx="223651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加工工程　　全６工程</a:t>
            </a:r>
          </a:p>
        </p:txBody>
      </p:sp>
      <p:sp>
        <p:nvSpPr>
          <p:cNvPr id="20" name="テキスト ボックス 19">
            <a:extLst>
              <a:ext uri="{FF2B5EF4-FFF2-40B4-BE49-F238E27FC236}">
                <a16:creationId xmlns:a16="http://schemas.microsoft.com/office/drawing/2014/main" id="{9DAB8675-06D6-E434-1C29-43084CE39C5E}"/>
              </a:ext>
            </a:extLst>
          </p:cNvPr>
          <p:cNvSpPr txBox="1"/>
          <p:nvPr/>
        </p:nvSpPr>
        <p:spPr>
          <a:xfrm>
            <a:off x="343477" y="2626604"/>
            <a:ext cx="243368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加工数　　　</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8,000</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台</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月</a:t>
            </a:r>
          </a:p>
        </p:txBody>
      </p:sp>
      <p:sp>
        <p:nvSpPr>
          <p:cNvPr id="21" name="テキスト ボックス 20">
            <a:extLst>
              <a:ext uri="{FF2B5EF4-FFF2-40B4-BE49-F238E27FC236}">
                <a16:creationId xmlns:a16="http://schemas.microsoft.com/office/drawing/2014/main" id="{2E11D59A-63E2-F9CB-9A96-94B05B689C72}"/>
              </a:ext>
            </a:extLst>
          </p:cNvPr>
          <p:cNvSpPr txBox="1"/>
          <p:nvPr/>
        </p:nvSpPr>
        <p:spPr>
          <a:xfrm>
            <a:off x="343016" y="3004070"/>
            <a:ext cx="2145139"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アイテム数　　</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3</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品目</a:t>
            </a:r>
          </a:p>
        </p:txBody>
      </p:sp>
      <p:sp>
        <p:nvSpPr>
          <p:cNvPr id="22" name="テキスト ボックス 21">
            <a:extLst>
              <a:ext uri="{FF2B5EF4-FFF2-40B4-BE49-F238E27FC236}">
                <a16:creationId xmlns:a16="http://schemas.microsoft.com/office/drawing/2014/main" id="{B3011940-97B3-227C-F78E-298E82BD0D90}"/>
              </a:ext>
            </a:extLst>
          </p:cNvPr>
          <p:cNvSpPr txBox="1"/>
          <p:nvPr/>
        </p:nvSpPr>
        <p:spPr>
          <a:xfrm>
            <a:off x="2906191" y="3004070"/>
            <a:ext cx="2145138"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加工材質　　</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FCD</a:t>
            </a:r>
          </a:p>
        </p:txBody>
      </p:sp>
      <p:sp>
        <p:nvSpPr>
          <p:cNvPr id="30" name="正方形/長方形 29">
            <a:extLst>
              <a:ext uri="{FF2B5EF4-FFF2-40B4-BE49-F238E27FC236}">
                <a16:creationId xmlns:a16="http://schemas.microsoft.com/office/drawing/2014/main" id="{8D11A964-0226-E941-2D49-4951B585D18D}"/>
              </a:ext>
            </a:extLst>
          </p:cNvPr>
          <p:cNvSpPr/>
          <p:nvPr/>
        </p:nvSpPr>
        <p:spPr>
          <a:xfrm>
            <a:off x="295056" y="2207028"/>
            <a:ext cx="4964202" cy="11749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237C9851-2F07-D0CC-CE30-ED5849034F9B}"/>
              </a:ext>
            </a:extLst>
          </p:cNvPr>
          <p:cNvSpPr txBox="1"/>
          <p:nvPr/>
        </p:nvSpPr>
        <p:spPr>
          <a:xfrm>
            <a:off x="5790038" y="2061532"/>
            <a:ext cx="2503487"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加工前　粗材写真</a:t>
            </a:r>
          </a:p>
        </p:txBody>
      </p:sp>
      <p:sp>
        <p:nvSpPr>
          <p:cNvPr id="33" name="テキスト ボックス 32">
            <a:extLst>
              <a:ext uri="{FF2B5EF4-FFF2-40B4-BE49-F238E27FC236}">
                <a16:creationId xmlns:a16="http://schemas.microsoft.com/office/drawing/2014/main" id="{4281EDBE-4982-4F33-123D-A9251142E33C}"/>
              </a:ext>
            </a:extLst>
          </p:cNvPr>
          <p:cNvSpPr txBox="1"/>
          <p:nvPr/>
        </p:nvSpPr>
        <p:spPr>
          <a:xfrm>
            <a:off x="5234927" y="6473622"/>
            <a:ext cx="800219" cy="276999"/>
          </a:xfrm>
          <a:prstGeom prst="rect">
            <a:avLst/>
          </a:prstGeom>
          <a:noFill/>
        </p:spPr>
        <p:txBody>
          <a:bodyPr wrap="non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製品写真</a:t>
            </a:r>
          </a:p>
        </p:txBody>
      </p:sp>
      <p:pic>
        <p:nvPicPr>
          <p:cNvPr id="35" name="図 34">
            <a:extLst>
              <a:ext uri="{FF2B5EF4-FFF2-40B4-BE49-F238E27FC236}">
                <a16:creationId xmlns:a16="http://schemas.microsoft.com/office/drawing/2014/main" id="{E970B5F2-A7C8-688E-8F4D-1C6265F70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080" y="2338531"/>
            <a:ext cx="2366670" cy="1773396"/>
          </a:xfrm>
          <a:prstGeom prst="rect">
            <a:avLst/>
          </a:prstGeom>
        </p:spPr>
      </p:pic>
      <p:sp>
        <p:nvSpPr>
          <p:cNvPr id="7" name="テキスト ボックス 6">
            <a:extLst>
              <a:ext uri="{FF2B5EF4-FFF2-40B4-BE49-F238E27FC236}">
                <a16:creationId xmlns:a16="http://schemas.microsoft.com/office/drawing/2014/main" id="{D7E973F4-4470-FBCF-9ED6-A7638C0635F4}"/>
              </a:ext>
            </a:extLst>
          </p:cNvPr>
          <p:cNvSpPr txBox="1"/>
          <p:nvPr/>
        </p:nvSpPr>
        <p:spPr>
          <a:xfrm>
            <a:off x="9701922" y="6581001"/>
            <a:ext cx="2502608" cy="276999"/>
          </a:xfrm>
          <a:prstGeom prst="rect">
            <a:avLst/>
          </a:prstGeom>
          <a:noFill/>
        </p:spPr>
        <p:txBody>
          <a:bodyPr wrap="none" rtlCol="0">
            <a:spAutoFit/>
          </a:bodyPr>
          <a:lstStyle/>
          <a:p>
            <a:r>
              <a:rPr kumimoji="1" lang="en-US" altLang="ja-JP" sz="1200" dirty="0">
                <a:solidFill>
                  <a:schemeClr val="bg1"/>
                </a:solidFill>
                <a:latin typeface="游ゴシック" panose="020B0400000000000000" pitchFamily="50" charset="-128"/>
                <a:ea typeface="游ゴシック" panose="020B0400000000000000" pitchFamily="50" charset="-128"/>
              </a:rPr>
              <a:t>※</a:t>
            </a:r>
            <a:r>
              <a:rPr kumimoji="1" lang="ja-JP" altLang="en-US" sz="1200" dirty="0">
                <a:solidFill>
                  <a:schemeClr val="bg1"/>
                </a:solidFill>
                <a:latin typeface="游ゴシック" panose="020B0400000000000000" pitchFamily="50" charset="-128"/>
                <a:ea typeface="游ゴシック" panose="020B0400000000000000" pitchFamily="50" charset="-128"/>
              </a:rPr>
              <a:t>「</a:t>
            </a:r>
            <a:r>
              <a:rPr kumimoji="1" lang="en-US" altLang="ja-JP" sz="1200" dirty="0">
                <a:solidFill>
                  <a:schemeClr val="bg1"/>
                </a:solidFill>
                <a:latin typeface="游ゴシック" panose="020B0400000000000000" pitchFamily="50" charset="-128"/>
                <a:ea typeface="游ゴシック" panose="020B0400000000000000" pitchFamily="50" charset="-128"/>
              </a:rPr>
              <a:t>WEB</a:t>
            </a:r>
            <a:r>
              <a:rPr kumimoji="1" lang="ja-JP" altLang="en-US" sz="1200" dirty="0">
                <a:solidFill>
                  <a:schemeClr val="bg1"/>
                </a:solidFill>
                <a:latin typeface="游ゴシック" panose="020B0400000000000000" pitchFamily="50" charset="-128"/>
                <a:ea typeface="游ゴシック" panose="020B0400000000000000" pitchFamily="50" charset="-128"/>
              </a:rPr>
              <a:t>モーターマガジン引用」</a:t>
            </a:r>
          </a:p>
        </p:txBody>
      </p:sp>
      <p:cxnSp>
        <p:nvCxnSpPr>
          <p:cNvPr id="9" name="直線矢印コネクタ 8">
            <a:extLst>
              <a:ext uri="{FF2B5EF4-FFF2-40B4-BE49-F238E27FC236}">
                <a16:creationId xmlns:a16="http://schemas.microsoft.com/office/drawing/2014/main" id="{D72FAEA4-6999-A2D7-5754-FAF98377F046}"/>
              </a:ext>
            </a:extLst>
          </p:cNvPr>
          <p:cNvCxnSpPr>
            <a:cxnSpLocks/>
          </p:cNvCxnSpPr>
          <p:nvPr/>
        </p:nvCxnSpPr>
        <p:spPr>
          <a:xfrm flipH="1">
            <a:off x="7655211" y="4394015"/>
            <a:ext cx="2008755" cy="885365"/>
          </a:xfrm>
          <a:prstGeom prst="straightConnector1">
            <a:avLst/>
          </a:prstGeom>
          <a:ln w="762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FCFBE2AA-BBA3-2C42-5922-CC2E131992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136" y="3602658"/>
            <a:ext cx="2756974" cy="1820459"/>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60BE3B42-BD56-D53A-E363-85082F92D765}"/>
              </a:ext>
            </a:extLst>
          </p:cNvPr>
          <p:cNvSpPr txBox="1"/>
          <p:nvPr/>
        </p:nvSpPr>
        <p:spPr>
          <a:xfrm>
            <a:off x="428398" y="6052128"/>
            <a:ext cx="1569660" cy="276999"/>
          </a:xfrm>
          <a:prstGeom prst="rect">
            <a:avLst/>
          </a:prstGeom>
          <a:noFill/>
        </p:spPr>
        <p:txBody>
          <a:bodyPr wrap="none" rtlCol="0">
            <a:spAutoFit/>
          </a:bodyPr>
          <a:lstStyle/>
          <a:p>
            <a:r>
              <a:rPr kumimoji="1" lang="ja-JP" altLang="en-US" sz="1200" dirty="0">
                <a:solidFill>
                  <a:schemeClr val="bg1"/>
                </a:solidFill>
                <a:latin typeface="游ゴシック" panose="020B0400000000000000" pitchFamily="50" charset="-128"/>
                <a:ea typeface="游ゴシック" panose="020B0400000000000000" pitchFamily="50" charset="-128"/>
              </a:rPr>
              <a:t>立谷川工場にて加工</a:t>
            </a:r>
          </a:p>
        </p:txBody>
      </p:sp>
      <p:pic>
        <p:nvPicPr>
          <p:cNvPr id="1026" name="Picture 2">
            <a:extLst>
              <a:ext uri="{FF2B5EF4-FFF2-40B4-BE49-F238E27FC236}">
                <a16:creationId xmlns:a16="http://schemas.microsoft.com/office/drawing/2014/main" id="{A11319BE-20CF-FEF9-627A-99FB79FE34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2161" y="5083417"/>
            <a:ext cx="2756974" cy="1667204"/>
          </a:xfrm>
          <a:prstGeom prst="rect">
            <a:avLst/>
          </a:prstGeom>
          <a:noFill/>
          <a:extLst>
            <a:ext uri="{909E8E84-426E-40DD-AFC4-6F175D3DCCD1}">
              <a14:hiddenFill xmlns:a14="http://schemas.microsoft.com/office/drawing/2010/main">
                <a:solidFill>
                  <a:srgbClr val="FFFFFF"/>
                </a:solidFill>
              </a14:hiddenFill>
            </a:ext>
          </a:extLst>
        </p:spPr>
      </p:pic>
      <p:sp>
        <p:nvSpPr>
          <p:cNvPr id="14" name="四角形: 角を丸くする 13">
            <a:extLst>
              <a:ext uri="{FF2B5EF4-FFF2-40B4-BE49-F238E27FC236}">
                <a16:creationId xmlns:a16="http://schemas.microsoft.com/office/drawing/2014/main" id="{0C73F1AB-EC1E-D2D4-8C1F-3F05819C3EBF}"/>
              </a:ext>
            </a:extLst>
          </p:cNvPr>
          <p:cNvSpPr/>
          <p:nvPr/>
        </p:nvSpPr>
        <p:spPr>
          <a:xfrm>
            <a:off x="283128" y="5984509"/>
            <a:ext cx="1903445" cy="38255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2008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A6EE7-3209-F1BC-F92C-23137F5C5D3B}"/>
              </a:ext>
            </a:extLst>
          </p:cNvPr>
          <p:cNvSpPr>
            <a:spLocks noGrp="1"/>
          </p:cNvSpPr>
          <p:nvPr>
            <p:ph type="title"/>
          </p:nvPr>
        </p:nvSpPr>
        <p:spPr>
          <a:xfrm>
            <a:off x="285135" y="240334"/>
            <a:ext cx="6899435" cy="507455"/>
          </a:xfrm>
        </p:spPr>
        <p:txBody>
          <a:bodyPr>
            <a:normAutofit fontScale="90000"/>
          </a:bodyPr>
          <a:lstStyle/>
          <a:p>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主要製品　３</a:t>
            </a:r>
            <a:r>
              <a:rPr kumimoji="1" lang="en-US" altLang="ja-JP"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カップリング製品①</a:t>
            </a:r>
          </a:p>
        </p:txBody>
      </p:sp>
      <p:sp>
        <p:nvSpPr>
          <p:cNvPr id="5" name="テキスト ボックス 4">
            <a:extLst>
              <a:ext uri="{FF2B5EF4-FFF2-40B4-BE49-F238E27FC236}">
                <a16:creationId xmlns:a16="http://schemas.microsoft.com/office/drawing/2014/main" id="{01CBE19F-EF5E-612D-5412-A93F32D14726}"/>
              </a:ext>
            </a:extLst>
          </p:cNvPr>
          <p:cNvSpPr txBox="1"/>
          <p:nvPr/>
        </p:nvSpPr>
        <p:spPr>
          <a:xfrm>
            <a:off x="454297" y="909488"/>
            <a:ext cx="4194051"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・何の部品か？</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5422481F-409A-7359-76D5-AB3B07EA4FB1}"/>
              </a:ext>
            </a:extLst>
          </p:cNvPr>
          <p:cNvSpPr txBox="1"/>
          <p:nvPr/>
        </p:nvSpPr>
        <p:spPr>
          <a:xfrm>
            <a:off x="692256" y="1206133"/>
            <a:ext cx="11297581" cy="1077218"/>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カップリングとは機械の軸と軸を連結し、</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軸の取付誤差などを吸収して動力を駆動側から従動側へ正確に伝える機械要素部品です。機械業界においてカップリングは「カップリング」や「軸継手」、「ジョイント」と呼ばれています。</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以下の図のような太さの違う軸と軸の間であっても、カップリングを使用することにより動力を伝えることが出来ます。</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pic>
        <p:nvPicPr>
          <p:cNvPr id="1026" name="Picture 2" descr="モータとプロペラを動かすためには、軸と軸同士をつなげなければいけませんが、軸と軸同士では動力を伝達することは困難です。そこでカップリングを使用することにより、モータの軸とプロペラの軸をつなぎ、動力を伝達させることが可能になります。">
            <a:extLst>
              <a:ext uri="{FF2B5EF4-FFF2-40B4-BE49-F238E27FC236}">
                <a16:creationId xmlns:a16="http://schemas.microsoft.com/office/drawing/2014/main" id="{D89ACA95-B57C-70AF-8B5C-D055FA5C5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615" y="2511188"/>
            <a:ext cx="9037591" cy="351914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81BAF5A4-E59E-F546-5748-A63464248E46}"/>
              </a:ext>
            </a:extLst>
          </p:cNvPr>
          <p:cNvSpPr txBox="1"/>
          <p:nvPr/>
        </p:nvSpPr>
        <p:spPr>
          <a:xfrm>
            <a:off x="9446652" y="6360806"/>
            <a:ext cx="2646878" cy="276999"/>
          </a:xfrm>
          <a:prstGeom prst="rect">
            <a:avLst/>
          </a:prstGeom>
          <a:noFill/>
        </p:spPr>
        <p:txBody>
          <a:bodyPr wrap="none" rtlCol="0">
            <a:spAutoFit/>
          </a:bodyPr>
          <a:lstStyle/>
          <a:p>
            <a:r>
              <a:rPr kumimoji="1" lang="en-US" altLang="ja-JP" sz="1200" dirty="0">
                <a:solidFill>
                  <a:schemeClr val="bg1"/>
                </a:solidFill>
                <a:latin typeface="游ゴシック" panose="020B0400000000000000" pitchFamily="50" charset="-128"/>
                <a:ea typeface="游ゴシック" panose="020B0400000000000000" pitchFamily="50" charset="-128"/>
              </a:rPr>
              <a:t>※</a:t>
            </a:r>
            <a:r>
              <a:rPr kumimoji="1" lang="ja-JP" altLang="en-US" sz="1200" dirty="0">
                <a:solidFill>
                  <a:schemeClr val="bg1"/>
                </a:solidFill>
                <a:latin typeface="游ゴシック" panose="020B0400000000000000" pitchFamily="50" charset="-128"/>
                <a:ea typeface="游ゴシック" panose="020B0400000000000000" pitchFamily="50" charset="-128"/>
              </a:rPr>
              <a:t>「三木プーリホームページ引用」</a:t>
            </a:r>
          </a:p>
        </p:txBody>
      </p:sp>
    </p:spTree>
    <p:extLst>
      <p:ext uri="{BB962C8B-B14F-4D97-AF65-F5344CB8AC3E}">
        <p14:creationId xmlns:p14="http://schemas.microsoft.com/office/powerpoint/2010/main" val="4187048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90C17433-5AC8-2F38-E4B4-190EA29F4CE0}"/>
              </a:ext>
            </a:extLst>
          </p:cNvPr>
          <p:cNvSpPr txBox="1"/>
          <p:nvPr/>
        </p:nvSpPr>
        <p:spPr>
          <a:xfrm>
            <a:off x="501756" y="1022537"/>
            <a:ext cx="4194051"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・どのように使われるか？</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D58F199C-1ECE-CD4F-A8D2-5A4A2E04A1CB}"/>
              </a:ext>
            </a:extLst>
          </p:cNvPr>
          <p:cNvSpPr txBox="1"/>
          <p:nvPr/>
        </p:nvSpPr>
        <p:spPr>
          <a:xfrm>
            <a:off x="616476" y="1403713"/>
            <a:ext cx="6902863"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．駆動側（回す側）から従動側（回される側）に動力を伝達する。</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9BED578A-7EA2-46BF-C77D-7804D6C1D2D0}"/>
              </a:ext>
            </a:extLst>
          </p:cNvPr>
          <p:cNvSpPr txBox="1"/>
          <p:nvPr/>
        </p:nvSpPr>
        <p:spPr>
          <a:xfrm>
            <a:off x="616477" y="1722975"/>
            <a:ext cx="6902863"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．駆動側（回す側）と従動側（回される側）の軸の取付誤差を吸収する。</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71CCFB38-3F76-E322-A04C-A48D0575D431}"/>
              </a:ext>
            </a:extLst>
          </p:cNvPr>
          <p:cNvSpPr txBox="1"/>
          <p:nvPr/>
        </p:nvSpPr>
        <p:spPr>
          <a:xfrm>
            <a:off x="616477" y="2044826"/>
            <a:ext cx="6902863"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3</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．駆動側（回す側）の振動を吸収して周囲の製品を守る。</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F1BD1524-B31B-3156-6E3D-502A334F0B33}"/>
              </a:ext>
            </a:extLst>
          </p:cNvPr>
          <p:cNvSpPr txBox="1"/>
          <p:nvPr/>
        </p:nvSpPr>
        <p:spPr>
          <a:xfrm>
            <a:off x="616477" y="2355569"/>
            <a:ext cx="7487768" cy="584775"/>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4</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．駆動側（回す側）のモーターなどの熱を従動側（回される側）に伝えない。</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pic>
        <p:nvPicPr>
          <p:cNvPr id="5" name="Picture 2" descr="図：使用例2） モーター×ボールねじ">
            <a:extLst>
              <a:ext uri="{FF2B5EF4-FFF2-40B4-BE49-F238E27FC236}">
                <a16:creationId xmlns:a16="http://schemas.microsoft.com/office/drawing/2014/main" id="{3FE999B3-6D87-48C4-D930-B4E7200ECB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35" t="20582" r="7647" b="23255"/>
          <a:stretch/>
        </p:blipFill>
        <p:spPr bwMode="auto">
          <a:xfrm>
            <a:off x="4877169" y="3523833"/>
            <a:ext cx="3552921" cy="252403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6858C2E-B278-C21A-1456-ACA89B177FAD}"/>
              </a:ext>
            </a:extLst>
          </p:cNvPr>
          <p:cNvSpPr txBox="1"/>
          <p:nvPr/>
        </p:nvSpPr>
        <p:spPr>
          <a:xfrm>
            <a:off x="5361019" y="3097754"/>
            <a:ext cx="2585225" cy="307777"/>
          </a:xfrm>
          <a:prstGeom prst="rect">
            <a:avLst/>
          </a:prstGeom>
          <a:noFill/>
        </p:spPr>
        <p:txBody>
          <a:bodyPr wrap="square" rtlCol="0">
            <a:spAutoFit/>
          </a:bodyPr>
          <a:lstStyle/>
          <a:p>
            <a:r>
              <a:rPr kumimoji="1" lang="ja-JP" altLang="en-US" sz="1400" dirty="0">
                <a:solidFill>
                  <a:schemeClr val="bg1"/>
                </a:solidFill>
                <a:latin typeface="游ゴシック" panose="020B0400000000000000" pitchFamily="50" charset="-128"/>
                <a:ea typeface="游ゴシック" panose="020B0400000000000000" pitchFamily="50" charset="-128"/>
              </a:rPr>
              <a:t>使用例①モータ</a:t>
            </a:r>
            <a:r>
              <a:rPr kumimoji="1" lang="en-US" altLang="ja-JP" sz="1400" dirty="0">
                <a:solidFill>
                  <a:schemeClr val="bg1"/>
                </a:solidFill>
                <a:latin typeface="游ゴシック" panose="020B0400000000000000" pitchFamily="50" charset="-128"/>
                <a:ea typeface="游ゴシック" panose="020B0400000000000000" pitchFamily="50" charset="-128"/>
              </a:rPr>
              <a:t>×</a:t>
            </a:r>
            <a:r>
              <a:rPr kumimoji="1" lang="ja-JP" altLang="en-US" sz="1400" dirty="0">
                <a:solidFill>
                  <a:schemeClr val="bg1"/>
                </a:solidFill>
                <a:latin typeface="游ゴシック" panose="020B0400000000000000" pitchFamily="50" charset="-128"/>
                <a:ea typeface="游ゴシック" panose="020B0400000000000000" pitchFamily="50" charset="-128"/>
              </a:rPr>
              <a:t>ボールねじ</a:t>
            </a:r>
          </a:p>
        </p:txBody>
      </p:sp>
      <p:pic>
        <p:nvPicPr>
          <p:cNvPr id="6" name="Picture 2" descr="モータが駆動側（回す側）でプロペラが従動側（回される側）です">
            <a:extLst>
              <a:ext uri="{FF2B5EF4-FFF2-40B4-BE49-F238E27FC236}">
                <a16:creationId xmlns:a16="http://schemas.microsoft.com/office/drawing/2014/main" id="{AB994C07-F332-4928-D3FD-E3DFC8077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56" y="2971461"/>
            <a:ext cx="3946419" cy="24111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図：使用例4） モーター×測定試験機">
            <a:extLst>
              <a:ext uri="{FF2B5EF4-FFF2-40B4-BE49-F238E27FC236}">
                <a16:creationId xmlns:a16="http://schemas.microsoft.com/office/drawing/2014/main" id="{B2BB0F04-55B3-9693-2FE6-7C1E7389FC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56" t="6622" r="20324" b="14776"/>
          <a:stretch/>
        </p:blipFill>
        <p:spPr bwMode="auto">
          <a:xfrm>
            <a:off x="8859089" y="3523833"/>
            <a:ext cx="3244982" cy="252403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845ADAA8-2F1D-35F9-5E8F-715256FC9570}"/>
              </a:ext>
            </a:extLst>
          </p:cNvPr>
          <p:cNvSpPr txBox="1"/>
          <p:nvPr/>
        </p:nvSpPr>
        <p:spPr>
          <a:xfrm>
            <a:off x="9137279" y="3097755"/>
            <a:ext cx="2688601" cy="307777"/>
          </a:xfrm>
          <a:prstGeom prst="rect">
            <a:avLst/>
          </a:prstGeom>
          <a:noFill/>
        </p:spPr>
        <p:txBody>
          <a:bodyPr wrap="square">
            <a:spAutoFit/>
          </a:bodyPr>
          <a:lstStyle/>
          <a:p>
            <a:pPr algn="l"/>
            <a:r>
              <a:rPr lang="ja-JP" altLang="en-US" sz="1400" i="0" dirty="0">
                <a:solidFill>
                  <a:srgbClr val="000000"/>
                </a:solidFill>
                <a:effectLst/>
                <a:latin typeface="游ゴシック" panose="020B0400000000000000" pitchFamily="50" charset="-128"/>
                <a:ea typeface="游ゴシック" panose="020B0400000000000000" pitchFamily="50" charset="-128"/>
              </a:rPr>
              <a:t>使用例②モータ</a:t>
            </a:r>
            <a:r>
              <a:rPr lang="en-US" altLang="ja-JP" sz="1400" i="0" dirty="0">
                <a:solidFill>
                  <a:srgbClr val="000000"/>
                </a:solidFill>
                <a:effectLst/>
                <a:latin typeface="游ゴシック" panose="020B0400000000000000" pitchFamily="50" charset="-128"/>
                <a:ea typeface="游ゴシック" panose="020B0400000000000000" pitchFamily="50" charset="-128"/>
              </a:rPr>
              <a:t>×</a:t>
            </a:r>
            <a:r>
              <a:rPr lang="ja-JP" altLang="en-US" sz="1400" i="0" dirty="0">
                <a:solidFill>
                  <a:srgbClr val="000000"/>
                </a:solidFill>
                <a:effectLst/>
                <a:latin typeface="游ゴシック" panose="020B0400000000000000" pitchFamily="50" charset="-128"/>
                <a:ea typeface="游ゴシック" panose="020B0400000000000000" pitchFamily="50" charset="-128"/>
              </a:rPr>
              <a:t>測定試験機</a:t>
            </a:r>
          </a:p>
        </p:txBody>
      </p:sp>
      <p:sp>
        <p:nvSpPr>
          <p:cNvPr id="7" name="テキスト ボックス 6">
            <a:extLst>
              <a:ext uri="{FF2B5EF4-FFF2-40B4-BE49-F238E27FC236}">
                <a16:creationId xmlns:a16="http://schemas.microsoft.com/office/drawing/2014/main" id="{A8951BA9-561B-59CE-F13C-AF9AC22B7722}"/>
              </a:ext>
            </a:extLst>
          </p:cNvPr>
          <p:cNvSpPr txBox="1"/>
          <p:nvPr/>
        </p:nvSpPr>
        <p:spPr>
          <a:xfrm>
            <a:off x="9764969" y="6323826"/>
            <a:ext cx="2339102" cy="276999"/>
          </a:xfrm>
          <a:prstGeom prst="rect">
            <a:avLst/>
          </a:prstGeom>
          <a:noFill/>
        </p:spPr>
        <p:txBody>
          <a:bodyPr wrap="none" rtlCol="0">
            <a:spAutoFit/>
          </a:bodyPr>
          <a:lstStyle/>
          <a:p>
            <a:r>
              <a:rPr kumimoji="1" lang="en-US" altLang="ja-JP" sz="1200" dirty="0">
                <a:solidFill>
                  <a:schemeClr val="bg1"/>
                </a:solidFill>
                <a:latin typeface="游ゴシック" panose="020B0400000000000000" pitchFamily="50" charset="-128"/>
                <a:ea typeface="游ゴシック" panose="020B0400000000000000" pitchFamily="50" charset="-128"/>
              </a:rPr>
              <a:t>※</a:t>
            </a:r>
            <a:r>
              <a:rPr kumimoji="1" lang="ja-JP" altLang="en-US" sz="1200" dirty="0">
                <a:solidFill>
                  <a:schemeClr val="bg1"/>
                </a:solidFill>
                <a:latin typeface="游ゴシック" panose="020B0400000000000000" pitchFamily="50" charset="-128"/>
                <a:ea typeface="游ゴシック" panose="020B0400000000000000" pitchFamily="50" charset="-128"/>
              </a:rPr>
              <a:t>「ミスミホームページ引用」</a:t>
            </a:r>
          </a:p>
        </p:txBody>
      </p:sp>
      <p:sp>
        <p:nvSpPr>
          <p:cNvPr id="2" name="タイトル 1">
            <a:extLst>
              <a:ext uri="{FF2B5EF4-FFF2-40B4-BE49-F238E27FC236}">
                <a16:creationId xmlns:a16="http://schemas.microsoft.com/office/drawing/2014/main" id="{EEE0D1EB-F6C8-47CD-67B5-3E77D40F254B}"/>
              </a:ext>
            </a:extLst>
          </p:cNvPr>
          <p:cNvSpPr>
            <a:spLocks noGrp="1"/>
          </p:cNvSpPr>
          <p:nvPr>
            <p:ph type="title"/>
          </p:nvPr>
        </p:nvSpPr>
        <p:spPr>
          <a:xfrm>
            <a:off x="285136" y="240334"/>
            <a:ext cx="7972456" cy="507455"/>
          </a:xfrm>
        </p:spPr>
        <p:txBody>
          <a:bodyPr>
            <a:normAutofit fontScale="90000"/>
          </a:bodyPr>
          <a:lstStyle/>
          <a:p>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主要製品　３</a:t>
            </a:r>
            <a:r>
              <a:rPr kumimoji="1" lang="en-US" altLang="ja-JP"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カップリング製品②</a:t>
            </a:r>
          </a:p>
        </p:txBody>
      </p:sp>
    </p:spTree>
    <p:extLst>
      <p:ext uri="{BB962C8B-B14F-4D97-AF65-F5344CB8AC3E}">
        <p14:creationId xmlns:p14="http://schemas.microsoft.com/office/powerpoint/2010/main" val="2796455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A542910-8CCF-A8CD-2DC3-0385E76F829F}"/>
              </a:ext>
            </a:extLst>
          </p:cNvPr>
          <p:cNvSpPr txBox="1"/>
          <p:nvPr/>
        </p:nvSpPr>
        <p:spPr>
          <a:xfrm>
            <a:off x="488370" y="1034866"/>
            <a:ext cx="7810144" cy="1323439"/>
          </a:xfrm>
          <a:prstGeom prst="rect">
            <a:avLst/>
          </a:prstGeom>
          <a:noFill/>
          <a:ln w="38100">
            <a:noFill/>
            <a:prstDash val="sysDot"/>
          </a:ln>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・弊社の強み</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　</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　材料調達、</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NC/MC</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加工、平面研削加工、組立、検査まで一貫生産</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　専用組立棟に専用機、組立ﾊﾟｰﾂ常備</a:t>
            </a:r>
          </a:p>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　社内人員融通によるフレキシブルな組立予定で短納期対応</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325AA34A-2DEA-8E84-5E32-9D1463A02097}"/>
              </a:ext>
            </a:extLst>
          </p:cNvPr>
          <p:cNvSpPr txBox="1"/>
          <p:nvPr/>
        </p:nvSpPr>
        <p:spPr>
          <a:xfrm>
            <a:off x="455585" y="3724177"/>
            <a:ext cx="4746790" cy="338554"/>
          </a:xfrm>
          <a:prstGeom prst="rect">
            <a:avLst/>
          </a:prstGeom>
          <a:noFill/>
        </p:spPr>
        <p:txBody>
          <a:bodyPr wrap="square">
            <a:spAutoFit/>
          </a:bodyPr>
          <a:lstStyle/>
          <a:p>
            <a:r>
              <a:rPr lang="ja-JP" altLang="en-US" sz="1600" u="dbl" dirty="0">
                <a:solidFill>
                  <a:srgbClr val="000000"/>
                </a:solidFill>
                <a:latin typeface="游ゴシック" panose="020B0400000000000000" pitchFamily="50" charset="-128"/>
                <a:ea typeface="游ゴシック" panose="020B0400000000000000" pitchFamily="50" charset="-128"/>
              </a:rPr>
              <a:t>・</a:t>
            </a:r>
            <a:r>
              <a:rPr lang="ja-JP" altLang="en-US" sz="1600" i="0" u="dbl" strike="noStrike" dirty="0">
                <a:solidFill>
                  <a:srgbClr val="000000"/>
                </a:solidFill>
                <a:effectLst/>
                <a:latin typeface="游ゴシック" panose="020B0400000000000000" pitchFamily="50" charset="-128"/>
                <a:ea typeface="游ゴシック" panose="020B0400000000000000" pitchFamily="50" charset="-128"/>
              </a:rPr>
              <a:t>シュミットカップリング シリーズ</a:t>
            </a:r>
            <a:r>
              <a:rPr lang="en-US" altLang="ja-JP" sz="1600" i="0" u="dbl" strike="noStrike" dirty="0">
                <a:solidFill>
                  <a:srgbClr val="000000"/>
                </a:solidFill>
                <a:effectLst/>
                <a:latin typeface="游ゴシック" panose="020B0400000000000000" pitchFamily="50" charset="-128"/>
                <a:ea typeface="游ゴシック" panose="020B0400000000000000" pitchFamily="50" charset="-128"/>
              </a:rPr>
              <a:t>NSS</a:t>
            </a:r>
            <a:r>
              <a:rPr lang="ja-JP" altLang="en-US" sz="1600" i="0" u="dbl" strike="noStrike" dirty="0">
                <a:solidFill>
                  <a:srgbClr val="000000"/>
                </a:solidFill>
                <a:effectLst/>
                <a:latin typeface="游ゴシック" panose="020B0400000000000000" pitchFamily="50" charset="-128"/>
                <a:ea typeface="游ゴシック" panose="020B0400000000000000" pitchFamily="50" charset="-128"/>
              </a:rPr>
              <a:t>モデル　</a:t>
            </a:r>
            <a:endParaRPr lang="en-US" altLang="ja-JP" sz="1600" i="0" u="dbl" strike="noStrike" dirty="0">
              <a:solidFill>
                <a:srgbClr val="000000"/>
              </a:solidFill>
              <a:effectLst/>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121C572B-8CE4-4374-749B-4CA5C818A8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141" y="4037823"/>
            <a:ext cx="2867024" cy="2681677"/>
          </a:xfrm>
          <a:prstGeom prst="rect">
            <a:avLst/>
          </a:prstGeom>
          <a:ln>
            <a:solidFill>
              <a:sysClr val="windowText" lastClr="000000"/>
            </a:solidFill>
          </a:ln>
        </p:spPr>
      </p:pic>
      <p:pic>
        <p:nvPicPr>
          <p:cNvPr id="9" name="図 8">
            <a:extLst>
              <a:ext uri="{FF2B5EF4-FFF2-40B4-BE49-F238E27FC236}">
                <a16:creationId xmlns:a16="http://schemas.microsoft.com/office/drawing/2014/main" id="{F0FCA07E-3A48-055F-81C3-914891FB2BB3}"/>
              </a:ext>
            </a:extLst>
          </p:cNvPr>
          <p:cNvPicPr>
            <a:picLocks noChangeAspect="1"/>
          </p:cNvPicPr>
          <p:nvPr/>
        </p:nvPicPr>
        <p:blipFill>
          <a:blip r:embed="rId4">
            <a:extLst>
              <a:ext uri="{28A0092B-C50C-407E-A947-70E740481C1C}">
                <a14:useLocalDpi xmlns:a14="http://schemas.microsoft.com/office/drawing/2010/main" val="0"/>
              </a:ext>
            </a:extLst>
          </a:blip>
          <a:srcRect r="7785"/>
          <a:stretch/>
        </p:blipFill>
        <p:spPr>
          <a:xfrm>
            <a:off x="3295277" y="4037823"/>
            <a:ext cx="5656647" cy="2681676"/>
          </a:xfrm>
          <a:prstGeom prst="rect">
            <a:avLst/>
          </a:prstGeom>
          <a:ln>
            <a:solidFill>
              <a:sysClr val="windowText" lastClr="000000"/>
            </a:solidFill>
          </a:ln>
        </p:spPr>
      </p:pic>
      <p:pic>
        <p:nvPicPr>
          <p:cNvPr id="11" name="Picture 4" descr="NSSモデル">
            <a:extLst>
              <a:ext uri="{FF2B5EF4-FFF2-40B4-BE49-F238E27FC236}">
                <a16:creationId xmlns:a16="http://schemas.microsoft.com/office/drawing/2014/main" id="{DBAA1449-5675-99BD-FAE4-B8DD789C2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0380" y="462322"/>
            <a:ext cx="2614030" cy="2621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D61D3C5-1F8A-8D85-891C-BB590A321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7037" y="3679088"/>
            <a:ext cx="3029647" cy="2111990"/>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46002766-4D62-552C-BAD0-7D70E147CA65}"/>
              </a:ext>
            </a:extLst>
          </p:cNvPr>
          <p:cNvSpPr txBox="1"/>
          <p:nvPr/>
        </p:nvSpPr>
        <p:spPr>
          <a:xfrm>
            <a:off x="10307286" y="2888444"/>
            <a:ext cx="800219" cy="276999"/>
          </a:xfrm>
          <a:prstGeom prst="rect">
            <a:avLst/>
          </a:prstGeom>
          <a:noFill/>
        </p:spPr>
        <p:txBody>
          <a:bodyPr wrap="none" rtlCol="0">
            <a:spAutoFit/>
          </a:bodyPr>
          <a:lstStyle/>
          <a:p>
            <a:r>
              <a:rPr kumimoji="1" lang="ja-JP" altLang="en-US" sz="1200" dirty="0">
                <a:solidFill>
                  <a:schemeClr val="bg1"/>
                </a:solidFill>
                <a:latin typeface="游ゴシック" panose="020B0400000000000000" pitchFamily="50" charset="-128"/>
                <a:ea typeface="游ゴシック" panose="020B0400000000000000" pitchFamily="50" charset="-128"/>
              </a:rPr>
              <a:t>製品写真</a:t>
            </a:r>
          </a:p>
        </p:txBody>
      </p:sp>
      <p:sp>
        <p:nvSpPr>
          <p:cNvPr id="20" name="テキスト ボックス 19">
            <a:extLst>
              <a:ext uri="{FF2B5EF4-FFF2-40B4-BE49-F238E27FC236}">
                <a16:creationId xmlns:a16="http://schemas.microsoft.com/office/drawing/2014/main" id="{50B483ED-7318-830E-855C-05E4C7AD7CFB}"/>
              </a:ext>
            </a:extLst>
          </p:cNvPr>
          <p:cNvSpPr txBox="1"/>
          <p:nvPr/>
        </p:nvSpPr>
        <p:spPr>
          <a:xfrm>
            <a:off x="9600029" y="6581001"/>
            <a:ext cx="2646878" cy="276999"/>
          </a:xfrm>
          <a:prstGeom prst="rect">
            <a:avLst/>
          </a:prstGeom>
          <a:noFill/>
        </p:spPr>
        <p:txBody>
          <a:bodyPr wrap="none" rtlCol="0">
            <a:spAutoFit/>
          </a:bodyPr>
          <a:lstStyle/>
          <a:p>
            <a:r>
              <a:rPr kumimoji="1" lang="en-US" altLang="ja-JP" sz="1200" dirty="0">
                <a:solidFill>
                  <a:schemeClr val="bg1"/>
                </a:solidFill>
                <a:latin typeface="游ゴシック" panose="020B0400000000000000" pitchFamily="50" charset="-128"/>
                <a:ea typeface="游ゴシック" panose="020B0400000000000000" pitchFamily="50" charset="-128"/>
              </a:rPr>
              <a:t>※</a:t>
            </a:r>
            <a:r>
              <a:rPr kumimoji="1" lang="ja-JP" altLang="en-US" sz="1200" dirty="0">
                <a:solidFill>
                  <a:schemeClr val="bg1"/>
                </a:solidFill>
                <a:latin typeface="游ゴシック" panose="020B0400000000000000" pitchFamily="50" charset="-128"/>
                <a:ea typeface="游ゴシック" panose="020B0400000000000000" pitchFamily="50" charset="-128"/>
              </a:rPr>
              <a:t>「三木プーリホームページ引用」</a:t>
            </a:r>
          </a:p>
        </p:txBody>
      </p:sp>
      <p:sp>
        <p:nvSpPr>
          <p:cNvPr id="14" name="テキスト ボックス 13">
            <a:extLst>
              <a:ext uri="{FF2B5EF4-FFF2-40B4-BE49-F238E27FC236}">
                <a16:creationId xmlns:a16="http://schemas.microsoft.com/office/drawing/2014/main" id="{51BF3EFA-30B4-0910-B13C-FF1077672FD5}"/>
              </a:ext>
            </a:extLst>
          </p:cNvPr>
          <p:cNvSpPr txBox="1"/>
          <p:nvPr/>
        </p:nvSpPr>
        <p:spPr>
          <a:xfrm>
            <a:off x="488370" y="2360463"/>
            <a:ext cx="2744580"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・主な使用用途</a:t>
            </a:r>
          </a:p>
        </p:txBody>
      </p:sp>
      <p:sp>
        <p:nvSpPr>
          <p:cNvPr id="15" name="テキスト ボックス 14">
            <a:extLst>
              <a:ext uri="{FF2B5EF4-FFF2-40B4-BE49-F238E27FC236}">
                <a16:creationId xmlns:a16="http://schemas.microsoft.com/office/drawing/2014/main" id="{A315FDB9-5376-16F7-7C03-C35CD7208183}"/>
              </a:ext>
            </a:extLst>
          </p:cNvPr>
          <p:cNvSpPr txBox="1"/>
          <p:nvPr/>
        </p:nvSpPr>
        <p:spPr>
          <a:xfrm>
            <a:off x="675547" y="2773581"/>
            <a:ext cx="3258646" cy="338554"/>
          </a:xfrm>
          <a:prstGeom prst="rect">
            <a:avLst/>
          </a:prstGeom>
          <a:noFill/>
        </p:spPr>
        <p:txBody>
          <a:bodyPr wrap="square">
            <a:spAutoFit/>
          </a:bodyPr>
          <a:lstStyle/>
          <a:p>
            <a:r>
              <a:rPr lang="ja-JP" altLang="en-US" sz="1600" dirty="0">
                <a:solidFill>
                  <a:schemeClr val="bg1"/>
                </a:solidFill>
              </a:rPr>
              <a:t> </a:t>
            </a:r>
            <a:r>
              <a:rPr lang="en-US" altLang="ja-JP" sz="1600" dirty="0">
                <a:solidFill>
                  <a:schemeClr val="bg1"/>
                </a:solidFill>
                <a:latin typeface="游ゴシック" panose="020B0400000000000000" pitchFamily="50" charset="-128"/>
                <a:ea typeface="游ゴシック" panose="020B0400000000000000" pitchFamily="50" charset="-128"/>
              </a:rPr>
              <a:t>EV</a:t>
            </a:r>
            <a:r>
              <a:rPr lang="ja-JP" altLang="en-US" sz="1600" dirty="0">
                <a:solidFill>
                  <a:schemeClr val="bg1"/>
                </a:solidFill>
                <a:latin typeface="游ゴシック" panose="020B0400000000000000" pitchFamily="50" charset="-128"/>
                <a:ea typeface="游ゴシック" panose="020B0400000000000000" pitchFamily="50" charset="-128"/>
              </a:rPr>
              <a:t>全個体電池の圧延装置</a:t>
            </a:r>
          </a:p>
        </p:txBody>
      </p:sp>
      <p:sp>
        <p:nvSpPr>
          <p:cNvPr id="17" name="テキスト ボックス 16">
            <a:extLst>
              <a:ext uri="{FF2B5EF4-FFF2-40B4-BE49-F238E27FC236}">
                <a16:creationId xmlns:a16="http://schemas.microsoft.com/office/drawing/2014/main" id="{2732FBAE-0856-F1BE-DDC6-907432E5997F}"/>
              </a:ext>
            </a:extLst>
          </p:cNvPr>
          <p:cNvSpPr txBox="1"/>
          <p:nvPr/>
        </p:nvSpPr>
        <p:spPr>
          <a:xfrm>
            <a:off x="739821" y="3097933"/>
            <a:ext cx="2241679" cy="338554"/>
          </a:xfrm>
          <a:prstGeom prst="rect">
            <a:avLst/>
          </a:prstGeom>
          <a:noFill/>
        </p:spPr>
        <p:txBody>
          <a:bodyPr wrap="square">
            <a:spAutoFit/>
          </a:bodyPr>
          <a:lstStyle/>
          <a:p>
            <a:r>
              <a:rPr lang="ja-JP" altLang="en-US" sz="1600" dirty="0">
                <a:solidFill>
                  <a:schemeClr val="bg1"/>
                </a:solidFill>
                <a:latin typeface="游ゴシック" panose="020B0400000000000000" pitchFamily="50" charset="-128"/>
                <a:ea typeface="游ゴシック" panose="020B0400000000000000" pitchFamily="50" charset="-128"/>
              </a:rPr>
              <a:t>電磁コイル巻取機</a:t>
            </a:r>
          </a:p>
        </p:txBody>
      </p:sp>
      <p:sp>
        <p:nvSpPr>
          <p:cNvPr id="16" name="テキスト ボックス 15">
            <a:extLst>
              <a:ext uri="{FF2B5EF4-FFF2-40B4-BE49-F238E27FC236}">
                <a16:creationId xmlns:a16="http://schemas.microsoft.com/office/drawing/2014/main" id="{57BADF53-2D05-73A1-8A15-A3BC353D77D4}"/>
              </a:ext>
            </a:extLst>
          </p:cNvPr>
          <p:cNvSpPr txBox="1"/>
          <p:nvPr/>
        </p:nvSpPr>
        <p:spPr>
          <a:xfrm>
            <a:off x="739821" y="3403051"/>
            <a:ext cx="1821802" cy="338554"/>
          </a:xfrm>
          <a:prstGeom prst="rect">
            <a:avLst/>
          </a:prstGeom>
          <a:noFill/>
        </p:spPr>
        <p:txBody>
          <a:bodyPr wrap="square">
            <a:spAutoFit/>
          </a:bodyPr>
          <a:lstStyle/>
          <a:p>
            <a:r>
              <a:rPr lang="ja-JP" altLang="en-US" sz="1600" dirty="0">
                <a:solidFill>
                  <a:schemeClr val="bg1"/>
                </a:solidFill>
                <a:latin typeface="游ゴシック" panose="020B0400000000000000" pitchFamily="50" charset="-128"/>
                <a:ea typeface="游ゴシック" panose="020B0400000000000000" pitchFamily="50" charset="-128"/>
              </a:rPr>
              <a:t>ロール成型機</a:t>
            </a:r>
          </a:p>
        </p:txBody>
      </p:sp>
      <p:sp>
        <p:nvSpPr>
          <p:cNvPr id="2" name="テキスト ボックス 1">
            <a:extLst>
              <a:ext uri="{FF2B5EF4-FFF2-40B4-BE49-F238E27FC236}">
                <a16:creationId xmlns:a16="http://schemas.microsoft.com/office/drawing/2014/main" id="{3BDE4EFC-63AD-61E8-F133-69B39FC684C2}"/>
              </a:ext>
            </a:extLst>
          </p:cNvPr>
          <p:cNvSpPr txBox="1"/>
          <p:nvPr/>
        </p:nvSpPr>
        <p:spPr>
          <a:xfrm>
            <a:off x="3295277" y="2432302"/>
            <a:ext cx="4559799" cy="965799"/>
          </a:xfrm>
          <a:prstGeom prst="rect">
            <a:avLst/>
          </a:prstGeom>
          <a:noFill/>
          <a:ln w="38100"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US" altLang="ja-JP" sz="1600" u="sng" dirty="0">
                <a:solidFill>
                  <a:schemeClr val="dk1"/>
                </a:solidFill>
                <a:effectLst/>
                <a:latin typeface="游ゴシック" panose="020B0400000000000000" pitchFamily="50" charset="-128"/>
                <a:ea typeface="游ゴシック" panose="020B0400000000000000" pitchFamily="50" charset="-128"/>
              </a:rPr>
              <a:t>※</a:t>
            </a:r>
            <a:r>
              <a:rPr lang="ja-JP" altLang="en-US" sz="1600" u="sng" dirty="0">
                <a:solidFill>
                  <a:schemeClr val="dk1"/>
                </a:solidFill>
                <a:effectLst/>
                <a:latin typeface="游ゴシック" panose="020B0400000000000000" pitchFamily="50" charset="-128"/>
                <a:ea typeface="游ゴシック" panose="020B0400000000000000" pitchFamily="50" charset="-128"/>
              </a:rPr>
              <a:t>主に</a:t>
            </a:r>
            <a:r>
              <a:rPr lang="ja-JP" altLang="ja-JP" sz="1600" u="sng" dirty="0">
                <a:solidFill>
                  <a:schemeClr val="dk1"/>
                </a:solidFill>
                <a:effectLst/>
                <a:latin typeface="游ゴシック" panose="020B0400000000000000" pitchFamily="50" charset="-128"/>
                <a:ea typeface="游ゴシック" panose="020B0400000000000000" pitchFamily="50" charset="-128"/>
              </a:rPr>
              <a:t>トヨタ向け</a:t>
            </a:r>
            <a:r>
              <a:rPr lang="ja-JP" altLang="en-US" sz="1600" u="sng" dirty="0">
                <a:solidFill>
                  <a:schemeClr val="dk1"/>
                </a:solidFill>
                <a:effectLst/>
                <a:latin typeface="游ゴシック" panose="020B0400000000000000" pitchFamily="50" charset="-128"/>
                <a:ea typeface="游ゴシック" panose="020B0400000000000000" pitchFamily="50" charset="-128"/>
              </a:rPr>
              <a:t>で</a:t>
            </a:r>
            <a:r>
              <a:rPr lang="ja-JP" altLang="ja-JP" sz="1600" u="sng" dirty="0">
                <a:solidFill>
                  <a:schemeClr val="dk1"/>
                </a:solidFill>
                <a:effectLst/>
                <a:latin typeface="游ゴシック" panose="020B0400000000000000" pitchFamily="50" charset="-128"/>
                <a:ea typeface="游ゴシック" panose="020B0400000000000000" pitchFamily="50" charset="-128"/>
              </a:rPr>
              <a:t>試験採用されて</a:t>
            </a:r>
            <a:r>
              <a:rPr lang="ja-JP" altLang="en-US" sz="1600" u="sng" dirty="0">
                <a:solidFill>
                  <a:schemeClr val="dk1"/>
                </a:solidFill>
                <a:effectLst/>
                <a:latin typeface="游ゴシック" panose="020B0400000000000000" pitchFamily="50" charset="-128"/>
                <a:ea typeface="游ゴシック" panose="020B0400000000000000" pitchFamily="50" charset="-128"/>
              </a:rPr>
              <a:t>おり</a:t>
            </a:r>
            <a:r>
              <a:rPr lang="ja-JP" altLang="ja-JP" sz="1600" u="sng" dirty="0">
                <a:solidFill>
                  <a:schemeClr val="dk1"/>
                </a:solidFill>
                <a:effectLst/>
                <a:latin typeface="游ゴシック" panose="020B0400000000000000" pitchFamily="50" charset="-128"/>
                <a:ea typeface="游ゴシック" panose="020B0400000000000000" pitchFamily="50" charset="-128"/>
              </a:rPr>
              <a:t>ます</a:t>
            </a:r>
            <a:r>
              <a:rPr lang="ja-JP" altLang="en-US" sz="1600" u="sng" dirty="0">
                <a:solidFill>
                  <a:schemeClr val="dk1"/>
                </a:solidFill>
                <a:effectLst/>
                <a:latin typeface="游ゴシック" panose="020B0400000000000000" pitchFamily="50" charset="-128"/>
                <a:ea typeface="游ゴシック" panose="020B0400000000000000" pitchFamily="50" charset="-128"/>
              </a:rPr>
              <a:t>。</a:t>
            </a:r>
            <a:endParaRPr lang="en-US" altLang="ja-JP" sz="1600" u="sng" dirty="0">
              <a:solidFill>
                <a:schemeClr val="dk1"/>
              </a:solidFill>
              <a:effectLst/>
              <a:latin typeface="游ゴシック" panose="020B0400000000000000" pitchFamily="50" charset="-128"/>
              <a:ea typeface="游ゴシック" panose="020B0400000000000000" pitchFamily="50" charset="-128"/>
            </a:endParaRPr>
          </a:p>
        </p:txBody>
      </p:sp>
      <p:sp>
        <p:nvSpPr>
          <p:cNvPr id="4" name="タイトル 1">
            <a:extLst>
              <a:ext uri="{FF2B5EF4-FFF2-40B4-BE49-F238E27FC236}">
                <a16:creationId xmlns:a16="http://schemas.microsoft.com/office/drawing/2014/main" id="{857EC145-51C4-059C-091B-937F3FEBEE47}"/>
              </a:ext>
            </a:extLst>
          </p:cNvPr>
          <p:cNvSpPr>
            <a:spLocks noGrp="1"/>
          </p:cNvSpPr>
          <p:nvPr>
            <p:ph type="title"/>
          </p:nvPr>
        </p:nvSpPr>
        <p:spPr>
          <a:xfrm>
            <a:off x="285136" y="240334"/>
            <a:ext cx="6880774" cy="507455"/>
          </a:xfrm>
        </p:spPr>
        <p:txBody>
          <a:bodyPr>
            <a:normAutofit fontScale="90000"/>
          </a:bodyPr>
          <a:lstStyle/>
          <a:p>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主要製品　３</a:t>
            </a:r>
            <a:r>
              <a:rPr kumimoji="1" lang="en-US" altLang="ja-JP"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カップリング製品③</a:t>
            </a:r>
          </a:p>
        </p:txBody>
      </p:sp>
    </p:spTree>
    <p:extLst>
      <p:ext uri="{BB962C8B-B14F-4D97-AF65-F5344CB8AC3E}">
        <p14:creationId xmlns:p14="http://schemas.microsoft.com/office/powerpoint/2010/main" val="4186238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6D28202-1B92-2DEE-C6CA-4C98B5D8ED8E}"/>
              </a:ext>
            </a:extLst>
          </p:cNvPr>
          <p:cNvSpPr txBox="1">
            <a:spLocks/>
          </p:cNvSpPr>
          <p:nvPr/>
        </p:nvSpPr>
        <p:spPr>
          <a:xfrm>
            <a:off x="100164" y="123943"/>
            <a:ext cx="6288300" cy="497623"/>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200" dirty="0">
                <a:solidFill>
                  <a:schemeClr val="bg1"/>
                </a:solidFill>
                <a:highlight>
                  <a:srgbClr val="FFFFFF"/>
                </a:highlight>
                <a:latin typeface="游ゴシック" panose="020B0400000000000000" pitchFamily="50" charset="-128"/>
                <a:ea typeface="游ゴシック" panose="020B0400000000000000" pitchFamily="50" charset="-128"/>
              </a:rPr>
              <a:t>４</a:t>
            </a:r>
            <a:r>
              <a:rPr lang="en-US" altLang="ja-JP" sz="3200" dirty="0">
                <a:solidFill>
                  <a:schemeClr val="bg1"/>
                </a:solidFill>
                <a:highlight>
                  <a:srgbClr val="FFFFFF"/>
                </a:highlight>
                <a:latin typeface="游ゴシック" panose="020B0400000000000000" pitchFamily="50" charset="-128"/>
                <a:ea typeface="游ゴシック" panose="020B0400000000000000" pitchFamily="50" charset="-128"/>
              </a:rPr>
              <a:t>. </a:t>
            </a:r>
            <a:r>
              <a:rPr lang="ja-JP" altLang="en-US" sz="3200" dirty="0">
                <a:solidFill>
                  <a:schemeClr val="bg1"/>
                </a:solidFill>
                <a:highlight>
                  <a:srgbClr val="FFFFFF"/>
                </a:highlight>
                <a:latin typeface="游ゴシック" panose="020B0400000000000000" pitchFamily="50" charset="-128"/>
                <a:ea typeface="游ゴシック" panose="020B0400000000000000" pitchFamily="50" charset="-128"/>
              </a:rPr>
              <a:t>２０２３年新規製品  </a:t>
            </a:r>
            <a:r>
              <a:rPr lang="en-US" altLang="ja-JP" sz="3200" dirty="0">
                <a:solidFill>
                  <a:schemeClr val="bg1"/>
                </a:solidFill>
                <a:highlight>
                  <a:srgbClr val="FFFFFF"/>
                </a:highlight>
                <a:latin typeface="游ゴシック" panose="020B0400000000000000" pitchFamily="50" charset="-128"/>
                <a:ea typeface="游ゴシック" panose="020B0400000000000000" pitchFamily="50" charset="-128"/>
              </a:rPr>
              <a:t>FV</a:t>
            </a:r>
            <a:r>
              <a:rPr lang="ja-JP" altLang="en-US" sz="3200" dirty="0">
                <a:solidFill>
                  <a:schemeClr val="bg1"/>
                </a:solidFill>
                <a:highlight>
                  <a:srgbClr val="FFFFFF"/>
                </a:highlight>
                <a:latin typeface="游ゴシック" panose="020B0400000000000000" pitchFamily="50" charset="-128"/>
                <a:ea typeface="游ゴシック" panose="020B0400000000000000" pitchFamily="50" charset="-128"/>
              </a:rPr>
              <a:t>本体</a:t>
            </a:r>
            <a:endParaRPr lang="en-US" altLang="ja-JP" sz="3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E4723DFA-260F-2D9D-156E-F8591A27E957}"/>
              </a:ext>
            </a:extLst>
          </p:cNvPr>
          <p:cNvSpPr txBox="1"/>
          <p:nvPr/>
        </p:nvSpPr>
        <p:spPr>
          <a:xfrm>
            <a:off x="320538" y="814345"/>
            <a:ext cx="4194051"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・何の部品か？</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703DC43-AB57-5B44-CA1C-606974556B8E}"/>
              </a:ext>
            </a:extLst>
          </p:cNvPr>
          <p:cNvSpPr txBox="1"/>
          <p:nvPr/>
        </p:nvSpPr>
        <p:spPr>
          <a:xfrm>
            <a:off x="298938" y="1482855"/>
            <a:ext cx="4106450" cy="338554"/>
          </a:xfrm>
          <a:prstGeom prst="rect">
            <a:avLst/>
          </a:prstGeom>
          <a:noFill/>
        </p:spPr>
        <p:txBody>
          <a:bodyPr wrap="square">
            <a:spAutoFit/>
          </a:bodyPr>
          <a:lstStyle/>
          <a:p>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・どのように使われるか？</a:t>
            </a:r>
          </a:p>
        </p:txBody>
      </p:sp>
      <p:sp>
        <p:nvSpPr>
          <p:cNvPr id="8" name="テキスト ボックス 7">
            <a:extLst>
              <a:ext uri="{FF2B5EF4-FFF2-40B4-BE49-F238E27FC236}">
                <a16:creationId xmlns:a16="http://schemas.microsoft.com/office/drawing/2014/main" id="{4CAE7B8C-032F-0563-A219-9BC22D45825F}"/>
              </a:ext>
            </a:extLst>
          </p:cNvPr>
          <p:cNvSpPr txBox="1"/>
          <p:nvPr/>
        </p:nvSpPr>
        <p:spPr>
          <a:xfrm>
            <a:off x="536534" y="1786384"/>
            <a:ext cx="4363932" cy="784830"/>
          </a:xfrm>
          <a:prstGeom prst="rect">
            <a:avLst/>
          </a:prstGeom>
          <a:noFill/>
        </p:spPr>
        <p:txBody>
          <a:bodyPr wrap="square">
            <a:spAutoFit/>
          </a:bodyPr>
          <a:lstStyle/>
          <a:p>
            <a:r>
              <a:rPr lang="ja-JP" altLang="en-US" sz="1500" b="0" i="0" dirty="0">
                <a:solidFill>
                  <a:schemeClr val="bg1"/>
                </a:solidFill>
                <a:effectLst/>
                <a:highlight>
                  <a:srgbClr val="FFFFFF"/>
                </a:highlight>
                <a:latin typeface="游ゴシック" panose="020B0400000000000000" pitchFamily="50" charset="-128"/>
                <a:ea typeface="游ゴシック" panose="020B0400000000000000" pitchFamily="50" charset="-128"/>
              </a:rPr>
              <a:t>船舶エンジン内の燃料噴射ポンプから吐出された高圧燃料を噴射ノズルに導き、噴射ノズルの開弁圧力調整を行う</a:t>
            </a:r>
            <a:r>
              <a:rPr lang="ja-JP" altLang="en-US" sz="1500" dirty="0">
                <a:solidFill>
                  <a:schemeClr val="bg1"/>
                </a:solidFill>
                <a:highlight>
                  <a:srgbClr val="FFFFFF"/>
                </a:highlight>
                <a:latin typeface="游ゴシック" panose="020B0400000000000000" pitchFamily="50" charset="-128"/>
                <a:ea typeface="游ゴシック" panose="020B0400000000000000" pitchFamily="50" charset="-128"/>
              </a:rPr>
              <a:t>ための部品です。</a:t>
            </a:r>
            <a:endParaRPr lang="en-US" altLang="ja-JP" sz="1500" b="0" i="0" dirty="0">
              <a:solidFill>
                <a:schemeClr val="bg1"/>
              </a:solidFill>
              <a:effectLst/>
              <a:highlight>
                <a:srgbClr val="FFFFFF"/>
              </a:highlight>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FB03A0D4-D19E-0213-BCB3-F6C0A2AC6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333" y="0"/>
            <a:ext cx="3473085" cy="2324271"/>
          </a:xfrm>
          <a:prstGeom prst="rect">
            <a:avLst/>
          </a:prstGeom>
          <a:ln w="57150">
            <a:solidFill>
              <a:srgbClr val="002060"/>
            </a:solidFill>
          </a:ln>
        </p:spPr>
      </p:pic>
      <p:pic>
        <p:nvPicPr>
          <p:cNvPr id="7" name="図 6">
            <a:extLst>
              <a:ext uri="{FF2B5EF4-FFF2-40B4-BE49-F238E27FC236}">
                <a16:creationId xmlns:a16="http://schemas.microsoft.com/office/drawing/2014/main" id="{5457E3D6-623A-F77B-2532-E16FBB61DFAB}"/>
              </a:ext>
            </a:extLst>
          </p:cNvPr>
          <p:cNvPicPr>
            <a:picLocks noChangeAspect="1"/>
          </p:cNvPicPr>
          <p:nvPr/>
        </p:nvPicPr>
        <p:blipFill>
          <a:blip r:embed="rId4">
            <a:extLst>
              <a:ext uri="{28A0092B-C50C-407E-A947-70E740481C1C}">
                <a14:useLocalDpi xmlns:a14="http://schemas.microsoft.com/office/drawing/2010/main" val="0"/>
              </a:ext>
            </a:extLst>
          </a:blip>
          <a:srcRect l="29757" t="28530" r="31373" b="18709"/>
          <a:stretch/>
        </p:blipFill>
        <p:spPr>
          <a:xfrm>
            <a:off x="6137133" y="290"/>
            <a:ext cx="2534778" cy="2022352"/>
          </a:xfrm>
          <a:prstGeom prst="rect">
            <a:avLst/>
          </a:prstGeom>
          <a:ln w="57150">
            <a:solidFill>
              <a:srgbClr val="002060"/>
            </a:solidFill>
          </a:ln>
        </p:spPr>
      </p:pic>
      <p:pic>
        <p:nvPicPr>
          <p:cNvPr id="1026" name="Picture 2" descr="インジェクター（燃料噴射装置）とは？構造と洗浄について | MOBY [モビー]">
            <a:extLst>
              <a:ext uri="{FF2B5EF4-FFF2-40B4-BE49-F238E27FC236}">
                <a16:creationId xmlns:a16="http://schemas.microsoft.com/office/drawing/2014/main" id="{8E2A3236-E5FF-82A0-A06F-AF6B06082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0487" y="1977989"/>
            <a:ext cx="3236231" cy="2170487"/>
          </a:xfrm>
          <a:prstGeom prst="rect">
            <a:avLst/>
          </a:prstGeom>
          <a:noFill/>
          <a:ln w="57150">
            <a:solidFill>
              <a:srgbClr val="002060"/>
            </a:solidFill>
          </a:ln>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BCD3468A-E7F2-C9D8-9098-99FE4647F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8775" y="2488698"/>
            <a:ext cx="2416711" cy="1766645"/>
          </a:xfrm>
          <a:prstGeom prst="rect">
            <a:avLst/>
          </a:prstGeom>
        </p:spPr>
      </p:pic>
      <p:sp>
        <p:nvSpPr>
          <p:cNvPr id="9" name="楕円 8">
            <a:extLst>
              <a:ext uri="{FF2B5EF4-FFF2-40B4-BE49-F238E27FC236}">
                <a16:creationId xmlns:a16="http://schemas.microsoft.com/office/drawing/2014/main" id="{A5A7DE4A-6C2D-775E-D4DF-8A865FEA59E4}"/>
              </a:ext>
            </a:extLst>
          </p:cNvPr>
          <p:cNvSpPr/>
          <p:nvPr/>
        </p:nvSpPr>
        <p:spPr>
          <a:xfrm>
            <a:off x="10027885" y="569421"/>
            <a:ext cx="1231707" cy="11548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09FC8BA6-B194-3EC3-E1E7-ED62B3615459}"/>
              </a:ext>
            </a:extLst>
          </p:cNvPr>
          <p:cNvSpPr txBox="1"/>
          <p:nvPr/>
        </p:nvSpPr>
        <p:spPr>
          <a:xfrm>
            <a:off x="528868" y="1159517"/>
            <a:ext cx="4224233" cy="323165"/>
          </a:xfrm>
          <a:prstGeom prst="rect">
            <a:avLst/>
          </a:prstGeom>
          <a:noFill/>
        </p:spPr>
        <p:txBody>
          <a:bodyPr wrap="none" rtlCol="0">
            <a:spAutoFit/>
          </a:bodyPr>
          <a:lstStyle/>
          <a:p>
            <a:r>
              <a:rPr kumimoji="1" lang="ja-JP" altLang="en-US" sz="1500" u="sng" dirty="0">
                <a:solidFill>
                  <a:schemeClr val="bg1"/>
                </a:solidFill>
                <a:highlight>
                  <a:srgbClr val="FFFFFF"/>
                </a:highlight>
                <a:latin typeface="游ゴシック" panose="020B0400000000000000" pitchFamily="50" charset="-128"/>
                <a:ea typeface="游ゴシック" panose="020B0400000000000000" pitchFamily="50" charset="-128"/>
              </a:rPr>
              <a:t>船舶エンジン用燃料噴射装置部品</a:t>
            </a:r>
            <a:r>
              <a:rPr kumimoji="1" lang="ja-JP" altLang="en-US" sz="1500" dirty="0">
                <a:solidFill>
                  <a:schemeClr val="bg1"/>
                </a:solidFill>
                <a:highlight>
                  <a:srgbClr val="FFFFFF"/>
                </a:highlight>
                <a:latin typeface="游ゴシック" panose="020B0400000000000000" pitchFamily="50" charset="-128"/>
                <a:ea typeface="游ゴシック" panose="020B0400000000000000" pitchFamily="50" charset="-128"/>
              </a:rPr>
              <a:t>となります。</a:t>
            </a:r>
          </a:p>
        </p:txBody>
      </p:sp>
      <p:cxnSp>
        <p:nvCxnSpPr>
          <p:cNvPr id="39" name="直線矢印コネクタ 38">
            <a:extLst>
              <a:ext uri="{FF2B5EF4-FFF2-40B4-BE49-F238E27FC236}">
                <a16:creationId xmlns:a16="http://schemas.microsoft.com/office/drawing/2014/main" id="{13635E62-D85F-7C71-F7CE-BD53B3C0FCF7}"/>
              </a:ext>
            </a:extLst>
          </p:cNvPr>
          <p:cNvCxnSpPr>
            <a:cxnSpLocks/>
          </p:cNvCxnSpPr>
          <p:nvPr/>
        </p:nvCxnSpPr>
        <p:spPr>
          <a:xfrm flipH="1">
            <a:off x="8150108" y="1146835"/>
            <a:ext cx="1782042" cy="0"/>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45" name="直線矢印コネクタ 44">
            <a:extLst>
              <a:ext uri="{FF2B5EF4-FFF2-40B4-BE49-F238E27FC236}">
                <a16:creationId xmlns:a16="http://schemas.microsoft.com/office/drawing/2014/main" id="{95448FF9-1787-4C66-A710-058EF262A821}"/>
              </a:ext>
            </a:extLst>
          </p:cNvPr>
          <p:cNvCxnSpPr>
            <a:cxnSpLocks/>
          </p:cNvCxnSpPr>
          <p:nvPr/>
        </p:nvCxnSpPr>
        <p:spPr>
          <a:xfrm>
            <a:off x="7397078" y="825722"/>
            <a:ext cx="1938138" cy="1920827"/>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49" name="直線矢印コネクタ 48">
            <a:extLst>
              <a:ext uri="{FF2B5EF4-FFF2-40B4-BE49-F238E27FC236}">
                <a16:creationId xmlns:a16="http://schemas.microsoft.com/office/drawing/2014/main" id="{A0BB738C-9C5F-CFBB-A930-CE8563C87A4B}"/>
              </a:ext>
            </a:extLst>
          </p:cNvPr>
          <p:cNvCxnSpPr>
            <a:cxnSpLocks/>
          </p:cNvCxnSpPr>
          <p:nvPr/>
        </p:nvCxnSpPr>
        <p:spPr>
          <a:xfrm flipH="1">
            <a:off x="7211552" y="895739"/>
            <a:ext cx="89791" cy="1850810"/>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53" name="正方形/長方形 52">
            <a:extLst>
              <a:ext uri="{FF2B5EF4-FFF2-40B4-BE49-F238E27FC236}">
                <a16:creationId xmlns:a16="http://schemas.microsoft.com/office/drawing/2014/main" id="{00E43D21-A142-F26F-4FE9-63FD1E4782E8}"/>
              </a:ext>
            </a:extLst>
          </p:cNvPr>
          <p:cNvSpPr/>
          <p:nvPr/>
        </p:nvSpPr>
        <p:spPr>
          <a:xfrm>
            <a:off x="5972621" y="2466789"/>
            <a:ext cx="2416712" cy="17666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893BE35D-23B4-E516-C7AD-9A52AFE8705A}"/>
              </a:ext>
            </a:extLst>
          </p:cNvPr>
          <p:cNvSpPr/>
          <p:nvPr/>
        </p:nvSpPr>
        <p:spPr>
          <a:xfrm>
            <a:off x="8611291" y="1954551"/>
            <a:ext cx="3251127" cy="221736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D32A50DE-BB5A-5126-220B-0A80F05DF3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7966" y="2642119"/>
            <a:ext cx="2124768" cy="1564446"/>
          </a:xfrm>
          <a:prstGeom prst="rect">
            <a:avLst/>
          </a:prstGeom>
          <a:ln w="38100">
            <a:solidFill>
              <a:srgbClr val="FFFF00"/>
            </a:solidFill>
          </a:ln>
        </p:spPr>
      </p:pic>
      <p:sp>
        <p:nvSpPr>
          <p:cNvPr id="60" name="矢印: 左 59">
            <a:extLst>
              <a:ext uri="{FF2B5EF4-FFF2-40B4-BE49-F238E27FC236}">
                <a16:creationId xmlns:a16="http://schemas.microsoft.com/office/drawing/2014/main" id="{2695576D-2907-6688-D10D-9F3E64483C0B}"/>
              </a:ext>
            </a:extLst>
          </p:cNvPr>
          <p:cNvSpPr/>
          <p:nvPr/>
        </p:nvSpPr>
        <p:spPr>
          <a:xfrm>
            <a:off x="4556097" y="3119396"/>
            <a:ext cx="895548" cy="392079"/>
          </a:xfrm>
          <a:prstGeom prst="leftArrow">
            <a:avLst/>
          </a:prstGeom>
          <a:solidFill>
            <a:srgbClr val="FFC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7D64AA2A-F60B-BA57-08F9-4922680692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0419" y="4587376"/>
            <a:ext cx="2607740" cy="2102524"/>
          </a:xfrm>
          <a:prstGeom prst="rect">
            <a:avLst/>
          </a:prstGeom>
        </p:spPr>
      </p:pic>
      <p:sp>
        <p:nvSpPr>
          <p:cNvPr id="61" name="タイトル 1">
            <a:extLst>
              <a:ext uri="{FF2B5EF4-FFF2-40B4-BE49-F238E27FC236}">
                <a16:creationId xmlns:a16="http://schemas.microsoft.com/office/drawing/2014/main" id="{1CD83897-9CB8-CCA6-640B-AEB50803CC5F}"/>
              </a:ext>
            </a:extLst>
          </p:cNvPr>
          <p:cNvSpPr txBox="1">
            <a:spLocks/>
          </p:cNvSpPr>
          <p:nvPr/>
        </p:nvSpPr>
        <p:spPr>
          <a:xfrm>
            <a:off x="1355659" y="3863265"/>
            <a:ext cx="3926435" cy="392078"/>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製品写真　</a:t>
            </a:r>
          </a:p>
        </p:txBody>
      </p:sp>
      <p:sp>
        <p:nvSpPr>
          <p:cNvPr id="22" name="楕円 21">
            <a:extLst>
              <a:ext uri="{FF2B5EF4-FFF2-40B4-BE49-F238E27FC236}">
                <a16:creationId xmlns:a16="http://schemas.microsoft.com/office/drawing/2014/main" id="{AC67DCD4-5961-BC95-7871-3DAD68515162}"/>
              </a:ext>
            </a:extLst>
          </p:cNvPr>
          <p:cNvSpPr/>
          <p:nvPr/>
        </p:nvSpPr>
        <p:spPr>
          <a:xfrm>
            <a:off x="6221185" y="5636821"/>
            <a:ext cx="528479" cy="32009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2E6A6AAC-F00C-0AE8-D01F-5BAAEA5A981B}"/>
              </a:ext>
            </a:extLst>
          </p:cNvPr>
          <p:cNvCxnSpPr>
            <a:cxnSpLocks/>
          </p:cNvCxnSpPr>
          <p:nvPr/>
        </p:nvCxnSpPr>
        <p:spPr>
          <a:xfrm flipV="1">
            <a:off x="6539256" y="5666001"/>
            <a:ext cx="1344593" cy="80816"/>
          </a:xfrm>
          <a:prstGeom prst="line">
            <a:avLst/>
          </a:prstGeom>
          <a:ln w="762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2BC7A446-59B6-2A0D-E639-20892C79E3DA}"/>
              </a:ext>
            </a:extLst>
          </p:cNvPr>
          <p:cNvSpPr/>
          <p:nvPr/>
        </p:nvSpPr>
        <p:spPr>
          <a:xfrm>
            <a:off x="413169" y="4365534"/>
            <a:ext cx="2500637" cy="16649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1" name="図 30">
            <a:extLst>
              <a:ext uri="{FF2B5EF4-FFF2-40B4-BE49-F238E27FC236}">
                <a16:creationId xmlns:a16="http://schemas.microsoft.com/office/drawing/2014/main" id="{995F7D91-01DD-5D23-182A-48986EEF99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3690" y="5041097"/>
            <a:ext cx="2014846" cy="1290686"/>
          </a:xfrm>
          <a:prstGeom prst="rect">
            <a:avLst/>
          </a:prstGeom>
        </p:spPr>
      </p:pic>
      <p:sp>
        <p:nvSpPr>
          <p:cNvPr id="35" name="テキスト ボックス 34">
            <a:extLst>
              <a:ext uri="{FF2B5EF4-FFF2-40B4-BE49-F238E27FC236}">
                <a16:creationId xmlns:a16="http://schemas.microsoft.com/office/drawing/2014/main" id="{E9C2A07F-4E5E-9506-4582-AD08F764F265}"/>
              </a:ext>
            </a:extLst>
          </p:cNvPr>
          <p:cNvSpPr txBox="1"/>
          <p:nvPr/>
        </p:nvSpPr>
        <p:spPr>
          <a:xfrm>
            <a:off x="610922" y="4368116"/>
            <a:ext cx="1856792" cy="338554"/>
          </a:xfrm>
          <a:prstGeom prst="rect">
            <a:avLst/>
          </a:prstGeom>
          <a:noFill/>
        </p:spPr>
        <p:txBody>
          <a:bodyPr wrap="square" rtlCol="0">
            <a:spAutoFit/>
          </a:bodyPr>
          <a:lstStyle/>
          <a:p>
            <a:r>
              <a:rPr kumimoji="1" lang="ja-JP" altLang="en-US" sz="1600" b="1" dirty="0">
                <a:solidFill>
                  <a:schemeClr val="bg1"/>
                </a:solidFill>
                <a:highlight>
                  <a:srgbClr val="FFFFFF"/>
                </a:highlight>
                <a:latin typeface="游ゴシック" panose="020B0400000000000000" pitchFamily="50" charset="-128"/>
                <a:ea typeface="游ゴシック" panose="020B0400000000000000" pitchFamily="50" charset="-128"/>
              </a:rPr>
              <a:t>加工詳細</a:t>
            </a:r>
          </a:p>
        </p:txBody>
      </p:sp>
      <p:sp>
        <p:nvSpPr>
          <p:cNvPr id="36" name="テキスト ボックス 35">
            <a:extLst>
              <a:ext uri="{FF2B5EF4-FFF2-40B4-BE49-F238E27FC236}">
                <a16:creationId xmlns:a16="http://schemas.microsoft.com/office/drawing/2014/main" id="{EA911BFA-B157-9440-2792-51AF983DE292}"/>
              </a:ext>
            </a:extLst>
          </p:cNvPr>
          <p:cNvSpPr txBox="1"/>
          <p:nvPr/>
        </p:nvSpPr>
        <p:spPr>
          <a:xfrm>
            <a:off x="3244314" y="4565467"/>
            <a:ext cx="1620957" cy="523220"/>
          </a:xfrm>
          <a:prstGeom prst="rect">
            <a:avLst/>
          </a:prstGeom>
          <a:noFill/>
        </p:spPr>
        <p:txBody>
          <a:bodyPr wrap="none" rtlCol="0">
            <a:spAutoFit/>
          </a:bodyPr>
          <a:lstStyle/>
          <a:p>
            <a:r>
              <a:rPr kumimoji="1" lang="ja-JP" altLang="en-US" sz="1400" dirty="0">
                <a:solidFill>
                  <a:schemeClr val="bg1"/>
                </a:solidFill>
                <a:highlight>
                  <a:srgbClr val="FFFFFF"/>
                </a:highlight>
                <a:latin typeface="游ゴシック" panose="020B0400000000000000" pitchFamily="50" charset="-128"/>
                <a:ea typeface="游ゴシック" panose="020B0400000000000000" pitchFamily="50" charset="-128"/>
              </a:rPr>
              <a:t>蔵王工場にて加工</a:t>
            </a:r>
            <a:endParaRPr kumimoji="1" lang="en-US" altLang="ja-JP" sz="1400" dirty="0">
              <a:solidFill>
                <a:schemeClr val="bg1"/>
              </a:solidFill>
              <a:highlight>
                <a:srgbClr val="FFFFFF"/>
              </a:highlight>
              <a:latin typeface="游ゴシック" panose="020B0400000000000000" pitchFamily="50" charset="-128"/>
              <a:ea typeface="游ゴシック" panose="020B0400000000000000" pitchFamily="50" charset="-128"/>
            </a:endParaRPr>
          </a:p>
          <a:p>
            <a:endParaRPr kumimoji="1" lang="en-US" altLang="ja-JP" sz="14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19CB60BE-97B2-6FBB-6C35-28D1C867B77C}"/>
              </a:ext>
            </a:extLst>
          </p:cNvPr>
          <p:cNvSpPr txBox="1"/>
          <p:nvPr/>
        </p:nvSpPr>
        <p:spPr>
          <a:xfrm>
            <a:off x="610922" y="5148668"/>
            <a:ext cx="2145139"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加工工程　全</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２工程</a:t>
            </a:r>
          </a:p>
        </p:txBody>
      </p:sp>
      <p:sp>
        <p:nvSpPr>
          <p:cNvPr id="40" name="テキスト ボックス 39">
            <a:extLst>
              <a:ext uri="{FF2B5EF4-FFF2-40B4-BE49-F238E27FC236}">
                <a16:creationId xmlns:a16="http://schemas.microsoft.com/office/drawing/2014/main" id="{B41380BD-9104-C882-00DA-7295F64CD51E}"/>
              </a:ext>
            </a:extLst>
          </p:cNvPr>
          <p:cNvSpPr txBox="1"/>
          <p:nvPr/>
        </p:nvSpPr>
        <p:spPr>
          <a:xfrm>
            <a:off x="610922" y="4779200"/>
            <a:ext cx="2061783"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加工数　　</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200</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本</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月</a:t>
            </a:r>
          </a:p>
        </p:txBody>
      </p:sp>
      <p:sp>
        <p:nvSpPr>
          <p:cNvPr id="41" name="テキスト ボックス 40">
            <a:extLst>
              <a:ext uri="{FF2B5EF4-FFF2-40B4-BE49-F238E27FC236}">
                <a16:creationId xmlns:a16="http://schemas.microsoft.com/office/drawing/2014/main" id="{92C0C5CD-A7B2-5720-4CF6-F3615D03B06B}"/>
              </a:ext>
            </a:extLst>
          </p:cNvPr>
          <p:cNvSpPr txBox="1"/>
          <p:nvPr/>
        </p:nvSpPr>
        <p:spPr>
          <a:xfrm>
            <a:off x="610922" y="5533004"/>
            <a:ext cx="2302884"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加工材質　</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SCM440</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　　　　　　　　　</a:t>
            </a:r>
          </a:p>
        </p:txBody>
      </p:sp>
      <p:sp>
        <p:nvSpPr>
          <p:cNvPr id="12" name="四角形: 角を丸くする 11">
            <a:extLst>
              <a:ext uri="{FF2B5EF4-FFF2-40B4-BE49-F238E27FC236}">
                <a16:creationId xmlns:a16="http://schemas.microsoft.com/office/drawing/2014/main" id="{C31763AE-46DC-F439-0683-540D87F7EAEA}"/>
              </a:ext>
            </a:extLst>
          </p:cNvPr>
          <p:cNvSpPr/>
          <p:nvPr/>
        </p:nvSpPr>
        <p:spPr>
          <a:xfrm>
            <a:off x="3152153" y="4505334"/>
            <a:ext cx="1903445" cy="38255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A31689E-C582-1138-B875-7984100234FD}"/>
              </a:ext>
            </a:extLst>
          </p:cNvPr>
          <p:cNvSpPr txBox="1"/>
          <p:nvPr/>
        </p:nvSpPr>
        <p:spPr>
          <a:xfrm>
            <a:off x="10087883" y="4239666"/>
            <a:ext cx="2108269" cy="246221"/>
          </a:xfrm>
          <a:prstGeom prst="rect">
            <a:avLst/>
          </a:prstGeom>
          <a:noFill/>
        </p:spPr>
        <p:txBody>
          <a:bodyPr wrap="none" rtlCol="0">
            <a:spAutoFit/>
          </a:bodyPr>
          <a:lstStyle/>
          <a:p>
            <a:r>
              <a:rPr kumimoji="1" lang="en-US" altLang="ja-JP" sz="10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sz="1000" dirty="0">
                <a:solidFill>
                  <a:schemeClr val="bg1"/>
                </a:solidFill>
                <a:highlight>
                  <a:srgbClr val="FFFFFF"/>
                </a:highlight>
                <a:latin typeface="游ゴシック" panose="020B0400000000000000" pitchFamily="50" charset="-128"/>
                <a:ea typeface="游ゴシック" panose="020B0400000000000000" pitchFamily="50" charset="-128"/>
              </a:rPr>
              <a:t>「ニコ精密ホームページ引用」</a:t>
            </a:r>
          </a:p>
        </p:txBody>
      </p:sp>
      <p:cxnSp>
        <p:nvCxnSpPr>
          <p:cNvPr id="20" name="直線コネクタ 19">
            <a:extLst>
              <a:ext uri="{FF2B5EF4-FFF2-40B4-BE49-F238E27FC236}">
                <a16:creationId xmlns:a16="http://schemas.microsoft.com/office/drawing/2014/main" id="{90080584-77EE-AA0A-0089-4843150F2ADD}"/>
              </a:ext>
            </a:extLst>
          </p:cNvPr>
          <p:cNvCxnSpPr>
            <a:cxnSpLocks/>
            <a:endCxn id="34" idx="1"/>
          </p:cNvCxnSpPr>
          <p:nvPr/>
        </p:nvCxnSpPr>
        <p:spPr>
          <a:xfrm flipV="1">
            <a:off x="7883849" y="5041098"/>
            <a:ext cx="893111" cy="624903"/>
          </a:xfrm>
          <a:prstGeom prst="line">
            <a:avLst/>
          </a:prstGeom>
          <a:ln w="1905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D2E9E735-C17E-F2EA-0593-634B0E0D7F8A}"/>
              </a:ext>
            </a:extLst>
          </p:cNvPr>
          <p:cNvCxnSpPr>
            <a:cxnSpLocks/>
          </p:cNvCxnSpPr>
          <p:nvPr/>
        </p:nvCxnSpPr>
        <p:spPr>
          <a:xfrm>
            <a:off x="6764545" y="5844104"/>
            <a:ext cx="1949469" cy="377082"/>
          </a:xfrm>
          <a:prstGeom prst="line">
            <a:avLst/>
          </a:prstGeom>
          <a:ln w="1905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A0259352-48C7-2282-B923-536F7E87BCA8}"/>
              </a:ext>
            </a:extLst>
          </p:cNvPr>
          <p:cNvSpPr txBox="1"/>
          <p:nvPr/>
        </p:nvSpPr>
        <p:spPr>
          <a:xfrm>
            <a:off x="8776960" y="4717932"/>
            <a:ext cx="2557110" cy="646331"/>
          </a:xfrm>
          <a:prstGeom prst="rect">
            <a:avLst/>
          </a:prstGeom>
          <a:noFill/>
          <a:ln>
            <a:solidFill>
              <a:srgbClr val="FF0000"/>
            </a:solidFill>
          </a:ln>
        </p:spPr>
        <p:txBody>
          <a:bodyPr wrap="none" rtlCol="0">
            <a:spAutoFit/>
          </a:bodyPr>
          <a:lstStyle/>
          <a:p>
            <a:r>
              <a:rPr kumimoji="1" lang="ja-JP" altLang="en-US" dirty="0">
                <a:solidFill>
                  <a:schemeClr val="bg1"/>
                </a:solidFill>
                <a:latin typeface="游ゴシック" panose="020B0400000000000000" pitchFamily="50" charset="-128"/>
                <a:ea typeface="游ゴシック" panose="020B0400000000000000" pitchFamily="50" charset="-128"/>
              </a:rPr>
              <a:t>ｶﾞﾝﾄﾞﾘﾙ加工</a:t>
            </a:r>
            <a:endParaRPr kumimoji="1" lang="en-US" altLang="ja-JP" dirty="0">
              <a:solidFill>
                <a:schemeClr val="bg1"/>
              </a:solidFill>
              <a:latin typeface="游ゴシック" panose="020B0400000000000000" pitchFamily="50" charset="-128"/>
              <a:ea typeface="游ゴシック" panose="020B0400000000000000" pitchFamily="50" charset="-128"/>
            </a:endParaRPr>
          </a:p>
          <a:p>
            <a:r>
              <a:rPr kumimoji="1" lang="en-US" altLang="ja-JP" dirty="0">
                <a:solidFill>
                  <a:schemeClr val="bg1"/>
                </a:solidFill>
                <a:latin typeface="游ゴシック" panose="020B0400000000000000" pitchFamily="50" charset="-128"/>
                <a:ea typeface="游ゴシック" panose="020B0400000000000000" pitchFamily="50" charset="-128"/>
              </a:rPr>
              <a:t>Φ3x</a:t>
            </a:r>
            <a:r>
              <a:rPr kumimoji="1" lang="ja-JP" altLang="en-US" dirty="0">
                <a:solidFill>
                  <a:schemeClr val="bg1"/>
                </a:solidFill>
                <a:latin typeface="游ゴシック" panose="020B0400000000000000" pitchFamily="50" charset="-128"/>
                <a:ea typeface="游ゴシック" panose="020B0400000000000000" pitchFamily="50" charset="-128"/>
              </a:rPr>
              <a:t>長さ</a:t>
            </a:r>
            <a:r>
              <a:rPr kumimoji="1" lang="en-US" altLang="ja-JP" dirty="0">
                <a:solidFill>
                  <a:schemeClr val="bg1"/>
                </a:solidFill>
                <a:latin typeface="游ゴシック" panose="020B0400000000000000" pitchFamily="50" charset="-128"/>
                <a:ea typeface="游ゴシック" panose="020B0400000000000000" pitchFamily="50" charset="-128"/>
              </a:rPr>
              <a:t>159.9(</a:t>
            </a:r>
            <a:r>
              <a:rPr kumimoji="1" lang="ja-JP" altLang="en-US" dirty="0">
                <a:solidFill>
                  <a:schemeClr val="bg1"/>
                </a:solidFill>
                <a:latin typeface="游ゴシック" panose="020B0400000000000000" pitchFamily="50" charset="-128"/>
                <a:ea typeface="游ゴシック" panose="020B0400000000000000" pitchFamily="50" charset="-128"/>
              </a:rPr>
              <a:t>角度付</a:t>
            </a:r>
            <a:r>
              <a:rPr kumimoji="1" lang="en-US" altLang="ja-JP" dirty="0">
                <a:solidFill>
                  <a:schemeClr val="bg1"/>
                </a:solidFill>
              </a:rPr>
              <a:t>)</a:t>
            </a:r>
            <a:endParaRPr kumimoji="1" lang="ja-JP" altLang="en-US" dirty="0">
              <a:solidFill>
                <a:schemeClr val="bg1"/>
              </a:solidFill>
            </a:endParaRPr>
          </a:p>
        </p:txBody>
      </p:sp>
      <p:sp>
        <p:nvSpPr>
          <p:cNvPr id="37" name="テキスト ボックス 36">
            <a:extLst>
              <a:ext uri="{FF2B5EF4-FFF2-40B4-BE49-F238E27FC236}">
                <a16:creationId xmlns:a16="http://schemas.microsoft.com/office/drawing/2014/main" id="{D8375C18-F367-F081-8B3F-B32B05B0F3E5}"/>
              </a:ext>
            </a:extLst>
          </p:cNvPr>
          <p:cNvSpPr txBox="1"/>
          <p:nvPr/>
        </p:nvSpPr>
        <p:spPr>
          <a:xfrm>
            <a:off x="8738088" y="5719418"/>
            <a:ext cx="1494320" cy="923330"/>
          </a:xfrm>
          <a:prstGeom prst="rect">
            <a:avLst/>
          </a:prstGeom>
          <a:noFill/>
          <a:ln>
            <a:solidFill>
              <a:srgbClr val="FF0000"/>
            </a:solidFill>
          </a:ln>
        </p:spPr>
        <p:txBody>
          <a:bodyPr wrap="none" rtlCol="0">
            <a:spAutoFit/>
          </a:bodyPr>
          <a:lstStyle/>
          <a:p>
            <a:r>
              <a:rPr kumimoji="1" lang="ja-JP" altLang="en-US" dirty="0">
                <a:solidFill>
                  <a:schemeClr val="bg1"/>
                </a:solidFill>
                <a:latin typeface="游ゴシック" panose="020B0400000000000000" pitchFamily="50" charset="-128"/>
                <a:ea typeface="游ゴシック" panose="020B0400000000000000" pitchFamily="50" charset="-128"/>
              </a:rPr>
              <a:t>ﾃｰﾊﾟ奥部</a:t>
            </a:r>
            <a:endParaRPr kumimoji="1" lang="en-US" altLang="ja-JP" dirty="0">
              <a:solidFill>
                <a:schemeClr val="bg1"/>
              </a:solidFill>
              <a:latin typeface="游ゴシック" panose="020B0400000000000000" pitchFamily="50" charset="-128"/>
              <a:ea typeface="游ゴシック" panose="020B0400000000000000" pitchFamily="50" charset="-128"/>
            </a:endParaRPr>
          </a:p>
          <a:p>
            <a:r>
              <a:rPr kumimoji="1" lang="en-US" altLang="ja-JP" dirty="0">
                <a:solidFill>
                  <a:schemeClr val="bg1"/>
                </a:solidFill>
                <a:latin typeface="游ゴシック" panose="020B0400000000000000" pitchFamily="50" charset="-128"/>
                <a:ea typeface="游ゴシック" panose="020B0400000000000000" pitchFamily="50" charset="-128"/>
              </a:rPr>
              <a:t>Φ</a:t>
            </a:r>
            <a:r>
              <a:rPr kumimoji="1" lang="ja-JP" altLang="en-US" dirty="0">
                <a:solidFill>
                  <a:schemeClr val="bg1"/>
                </a:solidFill>
                <a:latin typeface="游ゴシック" panose="020B0400000000000000" pitchFamily="50" charset="-128"/>
                <a:ea typeface="游ゴシック" panose="020B0400000000000000" pitchFamily="50" charset="-128"/>
              </a:rPr>
              <a:t>５</a:t>
            </a:r>
            <a:r>
              <a:rPr kumimoji="1" lang="en-US" altLang="ja-JP" dirty="0">
                <a:solidFill>
                  <a:schemeClr val="bg1"/>
                </a:solidFill>
                <a:latin typeface="游ゴシック" panose="020B0400000000000000" pitchFamily="50" charset="-128"/>
                <a:ea typeface="游ゴシック" panose="020B0400000000000000" pitchFamily="50" charset="-128"/>
              </a:rPr>
              <a:t>SR2.5</a:t>
            </a:r>
          </a:p>
          <a:p>
            <a:r>
              <a:rPr kumimoji="1" lang="ja-JP" altLang="en-US" dirty="0">
                <a:solidFill>
                  <a:schemeClr val="bg1"/>
                </a:solidFill>
                <a:latin typeface="游ゴシック" panose="020B0400000000000000" pitchFamily="50" charset="-128"/>
                <a:ea typeface="游ゴシック" panose="020B0400000000000000" pitchFamily="50" charset="-128"/>
              </a:rPr>
              <a:t>面粗度</a:t>
            </a:r>
            <a:r>
              <a:rPr kumimoji="1" lang="en-US" altLang="ja-JP" dirty="0">
                <a:solidFill>
                  <a:schemeClr val="bg1"/>
                </a:solidFill>
                <a:latin typeface="游ゴシック" panose="020B0400000000000000" pitchFamily="50" charset="-128"/>
                <a:ea typeface="游ゴシック" panose="020B0400000000000000" pitchFamily="50" charset="-128"/>
              </a:rPr>
              <a:t>Ra0.8</a:t>
            </a:r>
          </a:p>
        </p:txBody>
      </p:sp>
    </p:spTree>
    <p:extLst>
      <p:ext uri="{BB962C8B-B14F-4D97-AF65-F5344CB8AC3E}">
        <p14:creationId xmlns:p14="http://schemas.microsoft.com/office/powerpoint/2010/main" val="2525803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36F6EEC-D53A-CC74-75B0-64DBE89CF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0"/>
            <a:ext cx="12192000" cy="6863639"/>
          </a:xfrm>
          <a:prstGeom prst="rect">
            <a:avLst/>
          </a:prstGeom>
        </p:spPr>
      </p:pic>
      <p:sp>
        <p:nvSpPr>
          <p:cNvPr id="3" name="テキスト ボックス 2">
            <a:extLst>
              <a:ext uri="{FF2B5EF4-FFF2-40B4-BE49-F238E27FC236}">
                <a16:creationId xmlns:a16="http://schemas.microsoft.com/office/drawing/2014/main" id="{5A00FA24-E50E-1C8B-389F-D12524163FAB}"/>
              </a:ext>
            </a:extLst>
          </p:cNvPr>
          <p:cNvSpPr txBox="1"/>
          <p:nvPr/>
        </p:nvSpPr>
        <p:spPr>
          <a:xfrm>
            <a:off x="4862045" y="1565653"/>
            <a:ext cx="7120466" cy="1015663"/>
          </a:xfrm>
          <a:prstGeom prst="rect">
            <a:avLst/>
          </a:prstGeom>
          <a:noFill/>
        </p:spPr>
        <p:txBody>
          <a:bodyPr wrap="square">
            <a:spAutoFit/>
          </a:bodyPr>
          <a:lstStyle/>
          <a:p>
            <a:pPr algn="l"/>
            <a:r>
              <a:rPr lang="ja-JP" altLang="en-US" sz="2000" b="1" i="0" dirty="0">
                <a:solidFill>
                  <a:srgbClr val="002060"/>
                </a:solidFill>
                <a:effectLst/>
                <a:latin typeface="游ゴシック" panose="020B0400000000000000" pitchFamily="50" charset="-128"/>
                <a:ea typeface="游ゴシック" panose="020B0400000000000000" pitchFamily="50" charset="-128"/>
              </a:rPr>
              <a:t>より日本の産業成長に貢献する</a:t>
            </a:r>
            <a:r>
              <a:rPr lang="ja-JP" altLang="en-US" sz="2000" b="1" dirty="0">
                <a:solidFill>
                  <a:srgbClr val="002060"/>
                </a:solidFill>
                <a:latin typeface="游ゴシック" panose="020B0400000000000000" pitchFamily="50" charset="-128"/>
                <a:ea typeface="游ゴシック" panose="020B0400000000000000" pitchFamily="50" charset="-128"/>
              </a:rPr>
              <a:t>技術集団として</a:t>
            </a:r>
            <a:r>
              <a:rPr lang="ja-JP" altLang="en-US" sz="2000" b="1" i="0" dirty="0">
                <a:solidFill>
                  <a:srgbClr val="002060"/>
                </a:solidFill>
                <a:effectLst/>
                <a:latin typeface="游ゴシック" panose="020B0400000000000000" pitchFamily="50" charset="-128"/>
                <a:ea typeface="游ゴシック" panose="020B0400000000000000" pitchFamily="50" charset="-128"/>
              </a:rPr>
              <a:t>、これからも社員一丸となって、たゆまぬ努力を続けて参ります。</a:t>
            </a:r>
          </a:p>
          <a:p>
            <a:pPr algn="l"/>
            <a:r>
              <a:rPr lang="ja-JP" altLang="en-US" sz="2000" b="1" i="0" dirty="0">
                <a:solidFill>
                  <a:srgbClr val="002060"/>
                </a:solidFill>
                <a:effectLst/>
                <a:latin typeface="游ゴシック" panose="020B0400000000000000" pitchFamily="50" charset="-128"/>
                <a:ea typeface="游ゴシック" panose="020B0400000000000000" pitchFamily="50" charset="-128"/>
              </a:rPr>
              <a:t>今後とも皆様のご愛顧の程、よろしくお願いいたします。</a:t>
            </a:r>
          </a:p>
        </p:txBody>
      </p:sp>
      <p:sp>
        <p:nvSpPr>
          <p:cNvPr id="4" name="テキスト ボックス 3">
            <a:extLst>
              <a:ext uri="{FF2B5EF4-FFF2-40B4-BE49-F238E27FC236}">
                <a16:creationId xmlns:a16="http://schemas.microsoft.com/office/drawing/2014/main" id="{8B7159B0-B3A6-0658-0E55-CFEBF354FB5B}"/>
              </a:ext>
            </a:extLst>
          </p:cNvPr>
          <p:cNvSpPr txBox="1"/>
          <p:nvPr/>
        </p:nvSpPr>
        <p:spPr>
          <a:xfrm>
            <a:off x="9982200" y="5816600"/>
            <a:ext cx="184731" cy="369332"/>
          </a:xfrm>
          <a:prstGeom prst="rect">
            <a:avLst/>
          </a:prstGeom>
          <a:noFill/>
        </p:spPr>
        <p:txBody>
          <a:bodyPr wrap="none" rtlCol="0">
            <a:spAutoFit/>
          </a:bodyPr>
          <a:lstStyle/>
          <a:p>
            <a:endParaRPr kumimoji="1" lang="ja-JP" altLang="en-US" dirty="0"/>
          </a:p>
        </p:txBody>
      </p:sp>
      <p:sp>
        <p:nvSpPr>
          <p:cNvPr id="7" name="テキスト ボックス 6">
            <a:extLst>
              <a:ext uri="{FF2B5EF4-FFF2-40B4-BE49-F238E27FC236}">
                <a16:creationId xmlns:a16="http://schemas.microsoft.com/office/drawing/2014/main" id="{7F969041-EF73-16B5-BB63-84EFAFAF4D00}"/>
              </a:ext>
            </a:extLst>
          </p:cNvPr>
          <p:cNvSpPr txBox="1"/>
          <p:nvPr/>
        </p:nvSpPr>
        <p:spPr>
          <a:xfrm>
            <a:off x="8182947" y="5944535"/>
            <a:ext cx="5632425" cy="307777"/>
          </a:xfrm>
          <a:prstGeom prst="rect">
            <a:avLst/>
          </a:prstGeom>
          <a:noFill/>
        </p:spPr>
        <p:txBody>
          <a:bodyPr wrap="square">
            <a:spAutoFit/>
          </a:bodyPr>
          <a:lstStyle/>
          <a:p>
            <a:r>
              <a:rPr lang="ja-JP" altLang="en-US" sz="1400" b="1" i="0" dirty="0">
                <a:effectLst/>
                <a:latin typeface="游ゴシック" panose="020B0400000000000000" pitchFamily="50" charset="-128"/>
                <a:ea typeface="游ゴシック" panose="020B0400000000000000" pitchFamily="50" charset="-128"/>
              </a:rPr>
              <a:t>〒</a:t>
            </a:r>
            <a:r>
              <a:rPr lang="en-US" altLang="ja-JP" sz="1400" b="1" i="0" dirty="0">
                <a:effectLst/>
                <a:latin typeface="游ゴシック" panose="020B0400000000000000" pitchFamily="50" charset="-128"/>
                <a:ea typeface="游ゴシック" panose="020B0400000000000000" pitchFamily="50" charset="-128"/>
              </a:rPr>
              <a:t>990-2338</a:t>
            </a:r>
            <a:r>
              <a:rPr lang="ja-JP" altLang="en-US" sz="1400" b="1" i="0" dirty="0">
                <a:effectLst/>
                <a:latin typeface="游ゴシック" panose="020B0400000000000000" pitchFamily="50" charset="-128"/>
                <a:ea typeface="游ゴシック" panose="020B0400000000000000" pitchFamily="50" charset="-128"/>
              </a:rPr>
              <a:t>山形県山形市蔵王松ケ丘</a:t>
            </a:r>
            <a:r>
              <a:rPr lang="en-US" altLang="ja-JP" sz="1400" b="1" i="0" dirty="0">
                <a:effectLst/>
                <a:latin typeface="游ゴシック" panose="020B0400000000000000" pitchFamily="50" charset="-128"/>
                <a:ea typeface="游ゴシック" panose="020B0400000000000000" pitchFamily="50" charset="-128"/>
              </a:rPr>
              <a:t>1</a:t>
            </a:r>
            <a:r>
              <a:rPr lang="ja-JP" altLang="en-US" sz="1400" b="1" i="0" dirty="0">
                <a:effectLst/>
                <a:latin typeface="游ゴシック" panose="020B0400000000000000" pitchFamily="50" charset="-128"/>
                <a:ea typeface="游ゴシック" panose="020B0400000000000000" pitchFamily="50" charset="-128"/>
              </a:rPr>
              <a:t>丁目</a:t>
            </a:r>
            <a:r>
              <a:rPr lang="en-US" altLang="ja-JP" sz="1400" b="1" i="0" dirty="0">
                <a:effectLst/>
                <a:latin typeface="游ゴシック" panose="020B0400000000000000" pitchFamily="50" charset="-128"/>
                <a:ea typeface="游ゴシック" panose="020B0400000000000000" pitchFamily="50" charset="-128"/>
              </a:rPr>
              <a:t>1-15</a:t>
            </a:r>
            <a:endParaRPr lang="ja-JP" altLang="en-US" sz="1400" b="1"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27F72FB7-383A-31D9-E38D-37C575365403}"/>
              </a:ext>
            </a:extLst>
          </p:cNvPr>
          <p:cNvSpPr txBox="1"/>
          <p:nvPr/>
        </p:nvSpPr>
        <p:spPr>
          <a:xfrm>
            <a:off x="8646290" y="6226358"/>
            <a:ext cx="4155387" cy="307777"/>
          </a:xfrm>
          <a:prstGeom prst="rect">
            <a:avLst/>
          </a:prstGeom>
          <a:noFill/>
        </p:spPr>
        <p:txBody>
          <a:bodyPr wrap="square" rtlCol="0">
            <a:spAutoFit/>
          </a:bodyPr>
          <a:lstStyle/>
          <a:p>
            <a:r>
              <a:rPr kumimoji="1" lang="en-US" altLang="ja-JP" sz="1400" b="1" dirty="0">
                <a:latin typeface="游ゴシック" panose="020B0400000000000000" pitchFamily="50" charset="-128"/>
                <a:ea typeface="游ゴシック" panose="020B0400000000000000" pitchFamily="50" charset="-128"/>
              </a:rPr>
              <a:t>TEL  023-688-6881  FAX </a:t>
            </a:r>
            <a:r>
              <a:rPr lang="en-US" altLang="ja-JP" sz="1400" b="1" i="0" dirty="0">
                <a:effectLst/>
                <a:latin typeface="游ゴシック" panose="020B0400000000000000" pitchFamily="50" charset="-128"/>
                <a:ea typeface="游ゴシック" panose="020B0400000000000000" pitchFamily="50" charset="-128"/>
              </a:rPr>
              <a:t>023-688-7630</a:t>
            </a:r>
            <a:r>
              <a:rPr kumimoji="1" lang="en-US" altLang="ja-JP" sz="1400" b="1" dirty="0">
                <a:latin typeface="游ゴシック" panose="020B0400000000000000" pitchFamily="50" charset="-128"/>
                <a:ea typeface="游ゴシック" panose="020B0400000000000000" pitchFamily="50" charset="-128"/>
              </a:rPr>
              <a:t> </a:t>
            </a:r>
            <a:endParaRPr kumimoji="1" lang="ja-JP" altLang="en-US" sz="1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0363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5B83ECC8-E659-8E4F-C000-68B035C30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402" y="2566051"/>
            <a:ext cx="2957221" cy="1898415"/>
          </a:xfrm>
          <a:prstGeom prst="rect">
            <a:avLst/>
          </a:prstGeom>
          <a:ln w="38100">
            <a:solidFill>
              <a:srgbClr val="002060"/>
            </a:solidFill>
          </a:ln>
        </p:spPr>
      </p:pic>
      <p:sp>
        <p:nvSpPr>
          <p:cNvPr id="2" name="タイトル 1">
            <a:extLst>
              <a:ext uri="{FF2B5EF4-FFF2-40B4-BE49-F238E27FC236}">
                <a16:creationId xmlns:a16="http://schemas.microsoft.com/office/drawing/2014/main" id="{2B24874A-5A71-1E08-56FE-0EA9E4F9C120}"/>
              </a:ext>
            </a:extLst>
          </p:cNvPr>
          <p:cNvSpPr>
            <a:spLocks noGrp="1"/>
          </p:cNvSpPr>
          <p:nvPr>
            <p:ph type="title"/>
          </p:nvPr>
        </p:nvSpPr>
        <p:spPr>
          <a:xfrm>
            <a:off x="126519" y="67366"/>
            <a:ext cx="2068821" cy="748587"/>
          </a:xfrm>
        </p:spPr>
        <p:txBody>
          <a:bodyPr>
            <a:normAutofit/>
          </a:bodyPr>
          <a:lstStyle/>
          <a:p>
            <a:r>
              <a:rPr kumimoji="1" lang="ja-JP" altLang="en-US" sz="3200" dirty="0">
                <a:solidFill>
                  <a:schemeClr val="bg1"/>
                </a:solidFill>
                <a:highlight>
                  <a:srgbClr val="FFFFFF"/>
                </a:highlight>
                <a:latin typeface="游ゴシック" panose="020B0400000000000000" pitchFamily="50" charset="-128"/>
                <a:ea typeface="游ゴシック" panose="020B0400000000000000" pitchFamily="50" charset="-128"/>
              </a:rPr>
              <a:t>会社沿革</a:t>
            </a:r>
          </a:p>
        </p:txBody>
      </p:sp>
      <p:sp>
        <p:nvSpPr>
          <p:cNvPr id="6" name="テキスト ボックス 5">
            <a:extLst>
              <a:ext uri="{FF2B5EF4-FFF2-40B4-BE49-F238E27FC236}">
                <a16:creationId xmlns:a16="http://schemas.microsoft.com/office/drawing/2014/main" id="{50FBB3F0-566E-C24A-1E39-3135564D4CF6}"/>
              </a:ext>
            </a:extLst>
          </p:cNvPr>
          <p:cNvSpPr txBox="1"/>
          <p:nvPr/>
        </p:nvSpPr>
        <p:spPr>
          <a:xfrm>
            <a:off x="126519" y="919119"/>
            <a:ext cx="5401957"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1960</a:t>
            </a: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昭和</a:t>
            </a: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35</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a:t>
            </a: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ミシン部品製造で創業</a:t>
            </a:r>
          </a:p>
        </p:txBody>
      </p:sp>
      <p:sp>
        <p:nvSpPr>
          <p:cNvPr id="8" name="テキスト ボックス 7">
            <a:extLst>
              <a:ext uri="{FF2B5EF4-FFF2-40B4-BE49-F238E27FC236}">
                <a16:creationId xmlns:a16="http://schemas.microsoft.com/office/drawing/2014/main" id="{7577C687-0633-C752-1A83-97268A6AEBC5}"/>
              </a:ext>
            </a:extLst>
          </p:cNvPr>
          <p:cNvSpPr txBox="1"/>
          <p:nvPr/>
        </p:nvSpPr>
        <p:spPr>
          <a:xfrm>
            <a:off x="126520" y="1185739"/>
            <a:ext cx="6886627"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1963(</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昭和</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38</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自動車部品、油圧機器部品製造開始</a:t>
            </a:r>
          </a:p>
        </p:txBody>
      </p:sp>
      <p:sp>
        <p:nvSpPr>
          <p:cNvPr id="10" name="テキスト ボックス 9">
            <a:extLst>
              <a:ext uri="{FF2B5EF4-FFF2-40B4-BE49-F238E27FC236}">
                <a16:creationId xmlns:a16="http://schemas.microsoft.com/office/drawing/2014/main" id="{11E3A038-C413-C535-CF03-16528E623644}"/>
              </a:ext>
            </a:extLst>
          </p:cNvPr>
          <p:cNvSpPr txBox="1"/>
          <p:nvPr/>
        </p:nvSpPr>
        <p:spPr>
          <a:xfrm>
            <a:off x="135497" y="1481421"/>
            <a:ext cx="6110748"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1973(</a:t>
            </a: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昭和</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48</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NC旋盤導入</a:t>
            </a:r>
          </a:p>
        </p:txBody>
      </p:sp>
      <p:sp>
        <p:nvSpPr>
          <p:cNvPr id="12" name="テキスト ボックス 11">
            <a:extLst>
              <a:ext uri="{FF2B5EF4-FFF2-40B4-BE49-F238E27FC236}">
                <a16:creationId xmlns:a16="http://schemas.microsoft.com/office/drawing/2014/main" id="{C407CFB9-1E34-8295-13C1-D20128759550}"/>
              </a:ext>
            </a:extLst>
          </p:cNvPr>
          <p:cNvSpPr txBox="1"/>
          <p:nvPr/>
        </p:nvSpPr>
        <p:spPr>
          <a:xfrm>
            <a:off x="135497" y="1766161"/>
            <a:ext cx="654106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1975(</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昭和</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50</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山形市立谷川工業団地に立谷川工場を新設</a:t>
            </a:r>
          </a:p>
        </p:txBody>
      </p:sp>
      <p:sp>
        <p:nvSpPr>
          <p:cNvPr id="14" name="テキスト ボックス 13">
            <a:extLst>
              <a:ext uri="{FF2B5EF4-FFF2-40B4-BE49-F238E27FC236}">
                <a16:creationId xmlns:a16="http://schemas.microsoft.com/office/drawing/2014/main" id="{3258F3A4-9301-A387-9F98-590E35327C94}"/>
              </a:ext>
            </a:extLst>
          </p:cNvPr>
          <p:cNvSpPr txBox="1"/>
          <p:nvPr/>
        </p:nvSpPr>
        <p:spPr>
          <a:xfrm>
            <a:off x="136447" y="2034369"/>
            <a:ext cx="6109798"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1979(</a:t>
            </a: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昭和</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54</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フジマシン工業株式会社に社名変更</a:t>
            </a:r>
          </a:p>
        </p:txBody>
      </p:sp>
      <p:sp>
        <p:nvSpPr>
          <p:cNvPr id="16" name="テキスト ボックス 15">
            <a:extLst>
              <a:ext uri="{FF2B5EF4-FFF2-40B4-BE49-F238E27FC236}">
                <a16:creationId xmlns:a16="http://schemas.microsoft.com/office/drawing/2014/main" id="{7A8DD2DB-0256-8C74-EA08-F29E172A7FDD}"/>
              </a:ext>
            </a:extLst>
          </p:cNvPr>
          <p:cNvSpPr txBox="1"/>
          <p:nvPr/>
        </p:nvSpPr>
        <p:spPr>
          <a:xfrm>
            <a:off x="135978" y="2308948"/>
            <a:ext cx="7069392" cy="338554"/>
          </a:xfrm>
          <a:prstGeom prst="rect">
            <a:avLst/>
          </a:prstGeom>
          <a:noFill/>
        </p:spPr>
        <p:txBody>
          <a:bodyPr wrap="square">
            <a:spAutoFit/>
          </a:bodyPr>
          <a:lstStyle/>
          <a:p>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1982(</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昭和</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57</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深穴あけ専用機械</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ガンドリルマシン導入</a:t>
            </a:r>
            <a:endPar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99DB2824-3C41-773D-D458-DD1D1341E185}"/>
              </a:ext>
            </a:extLst>
          </p:cNvPr>
          <p:cNvSpPr txBox="1"/>
          <p:nvPr/>
        </p:nvSpPr>
        <p:spPr>
          <a:xfrm>
            <a:off x="126520" y="2588452"/>
            <a:ext cx="7069392"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1983(</a:t>
            </a: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昭和</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58</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立型マシニングセンター導入</a:t>
            </a:r>
          </a:p>
        </p:txBody>
      </p:sp>
      <p:sp>
        <p:nvSpPr>
          <p:cNvPr id="20" name="テキスト ボックス 19">
            <a:extLst>
              <a:ext uri="{FF2B5EF4-FFF2-40B4-BE49-F238E27FC236}">
                <a16:creationId xmlns:a16="http://schemas.microsoft.com/office/drawing/2014/main" id="{0A220A3A-1707-427C-C6CD-8F3CCE0EAF48}"/>
              </a:ext>
            </a:extLst>
          </p:cNvPr>
          <p:cNvSpPr txBox="1"/>
          <p:nvPr/>
        </p:nvSpPr>
        <p:spPr>
          <a:xfrm>
            <a:off x="126520" y="2853833"/>
            <a:ext cx="5401957"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1984(</a:t>
            </a: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昭和</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59</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横型マシニングセンター導入</a:t>
            </a:r>
            <a:endPar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三次元測定機導入</a:t>
            </a:r>
          </a:p>
        </p:txBody>
      </p:sp>
      <p:sp>
        <p:nvSpPr>
          <p:cNvPr id="22" name="テキスト ボックス 21">
            <a:extLst>
              <a:ext uri="{FF2B5EF4-FFF2-40B4-BE49-F238E27FC236}">
                <a16:creationId xmlns:a16="http://schemas.microsoft.com/office/drawing/2014/main" id="{63072C36-AB0B-BF20-8CF3-0082D0871261}"/>
              </a:ext>
            </a:extLst>
          </p:cNvPr>
          <p:cNvSpPr txBox="1"/>
          <p:nvPr/>
        </p:nvSpPr>
        <p:spPr>
          <a:xfrm>
            <a:off x="135978" y="3358894"/>
            <a:ext cx="501073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1990(</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2</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精密自動ホーニング盤導入</a:t>
            </a:r>
            <a:r>
              <a:rPr kumimoji="0" lang="ja-JP" altLang="ja-JP" sz="1600" i="0" u="none" strike="noStrike" cap="none" normalizeH="0" baseline="0" dirty="0">
                <a:ln>
                  <a:noFill/>
                </a:ln>
                <a:effectLst/>
                <a:highlight>
                  <a:srgbClr val="000080"/>
                </a:highlight>
                <a:latin typeface="游ゴシック" panose="020B0400000000000000" pitchFamily="50" charset="-128"/>
                <a:ea typeface="游ゴシック" panose="020B0400000000000000" pitchFamily="50" charset="-128"/>
              </a:rPr>
              <a:t>　</a:t>
            </a:r>
            <a:endParaRPr kumimoji="0" lang="en-US" altLang="ja-JP" sz="1600" i="0" u="none" strike="noStrike" cap="none" normalizeH="0" baseline="0" dirty="0">
              <a:ln>
                <a:noFill/>
              </a:ln>
              <a:effectLst/>
              <a:highlight>
                <a:srgbClr val="000080"/>
              </a:highligh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                             プロファイル</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研削盤導入</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endPar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D32C68DF-14D1-0450-0C71-5B97CFFE4D26}"/>
              </a:ext>
            </a:extLst>
          </p:cNvPr>
          <p:cNvSpPr txBox="1"/>
          <p:nvPr/>
        </p:nvSpPr>
        <p:spPr>
          <a:xfrm>
            <a:off x="141631" y="3870496"/>
            <a:ext cx="6541060" cy="338554"/>
          </a:xfrm>
          <a:prstGeom prst="rect">
            <a:avLst/>
          </a:prstGeom>
          <a:noFill/>
        </p:spPr>
        <p:txBody>
          <a:bodyPr wrap="square">
            <a:spAutoFit/>
          </a:bodyPr>
          <a:lstStyle/>
          <a:p>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1991(</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  </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3</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U軸付立型マシニングセンター導入</a:t>
            </a:r>
            <a:endPar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E1CF2957-CECA-E4A5-8E86-785D120B3072}"/>
              </a:ext>
            </a:extLst>
          </p:cNvPr>
          <p:cNvSpPr txBox="1"/>
          <p:nvPr/>
        </p:nvSpPr>
        <p:spPr>
          <a:xfrm>
            <a:off x="135978" y="4147902"/>
            <a:ext cx="8989143"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1993(</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  </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5</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U軸式ホーニングセンター導入</a:t>
            </a:r>
          </a:p>
        </p:txBody>
      </p:sp>
      <p:sp>
        <p:nvSpPr>
          <p:cNvPr id="5" name="テキスト ボックス 4">
            <a:extLst>
              <a:ext uri="{FF2B5EF4-FFF2-40B4-BE49-F238E27FC236}">
                <a16:creationId xmlns:a16="http://schemas.microsoft.com/office/drawing/2014/main" id="{5EBE247F-4C9E-4979-63ED-029881864538}"/>
              </a:ext>
            </a:extLst>
          </p:cNvPr>
          <p:cNvSpPr txBox="1"/>
          <p:nvPr/>
        </p:nvSpPr>
        <p:spPr>
          <a:xfrm>
            <a:off x="135978" y="4410019"/>
            <a:ext cx="8442733"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1994(</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  </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6</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形状測定機導入</a:t>
            </a:r>
          </a:p>
        </p:txBody>
      </p:sp>
      <p:sp>
        <p:nvSpPr>
          <p:cNvPr id="4" name="テキスト ボックス 3">
            <a:extLst>
              <a:ext uri="{FF2B5EF4-FFF2-40B4-BE49-F238E27FC236}">
                <a16:creationId xmlns:a16="http://schemas.microsoft.com/office/drawing/2014/main" id="{C78DD3F2-0DED-1C37-CD48-F9B492274AEA}"/>
              </a:ext>
            </a:extLst>
          </p:cNvPr>
          <p:cNvSpPr txBox="1"/>
          <p:nvPr/>
        </p:nvSpPr>
        <p:spPr>
          <a:xfrm>
            <a:off x="135497" y="4704799"/>
            <a:ext cx="6110748"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1996(</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  </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8</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内面研削盤導入</a:t>
            </a:r>
          </a:p>
        </p:txBody>
      </p:sp>
      <p:sp>
        <p:nvSpPr>
          <p:cNvPr id="7" name="テキスト ボックス 6">
            <a:extLst>
              <a:ext uri="{FF2B5EF4-FFF2-40B4-BE49-F238E27FC236}">
                <a16:creationId xmlns:a16="http://schemas.microsoft.com/office/drawing/2014/main" id="{EDEB4B7A-2301-A65C-0E25-E2AA13DBABF1}"/>
              </a:ext>
            </a:extLst>
          </p:cNvPr>
          <p:cNvSpPr txBox="1"/>
          <p:nvPr/>
        </p:nvSpPr>
        <p:spPr>
          <a:xfrm>
            <a:off x="135497" y="4983076"/>
            <a:ext cx="11510397"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1997(</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  </a:t>
            </a: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9</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山形市蔵王産業団地内に蔵王工場を新設</a:t>
            </a:r>
            <a:endPar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本社移転。ラップ盤導入</a:t>
            </a:r>
          </a:p>
        </p:txBody>
      </p:sp>
      <p:sp>
        <p:nvSpPr>
          <p:cNvPr id="9" name="テキスト ボックス 8">
            <a:extLst>
              <a:ext uri="{FF2B5EF4-FFF2-40B4-BE49-F238E27FC236}">
                <a16:creationId xmlns:a16="http://schemas.microsoft.com/office/drawing/2014/main" id="{11643D95-BA7C-F632-CE3C-708714AE3555}"/>
              </a:ext>
            </a:extLst>
          </p:cNvPr>
          <p:cNvSpPr txBox="1"/>
          <p:nvPr/>
        </p:nvSpPr>
        <p:spPr>
          <a:xfrm>
            <a:off x="135497" y="5504926"/>
            <a:ext cx="6110748"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1998(</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10</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真円度測定機導入</a:t>
            </a:r>
          </a:p>
        </p:txBody>
      </p:sp>
      <p:sp>
        <p:nvSpPr>
          <p:cNvPr id="11" name="テキスト ボックス 10">
            <a:extLst>
              <a:ext uri="{FF2B5EF4-FFF2-40B4-BE49-F238E27FC236}">
                <a16:creationId xmlns:a16="http://schemas.microsoft.com/office/drawing/2014/main" id="{89FBE1E0-63D8-95BD-A933-CEFF64839BA0}"/>
              </a:ext>
            </a:extLst>
          </p:cNvPr>
          <p:cNvSpPr txBox="1"/>
          <p:nvPr/>
        </p:nvSpPr>
        <p:spPr>
          <a:xfrm>
            <a:off x="6735113" y="943993"/>
            <a:ext cx="6110748"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2002(</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14</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シュミットカップリングの組立開始</a:t>
            </a:r>
          </a:p>
        </p:txBody>
      </p:sp>
      <p:sp>
        <p:nvSpPr>
          <p:cNvPr id="13" name="テキスト ボックス 12">
            <a:extLst>
              <a:ext uri="{FF2B5EF4-FFF2-40B4-BE49-F238E27FC236}">
                <a16:creationId xmlns:a16="http://schemas.microsoft.com/office/drawing/2014/main" id="{AC8FD402-392F-FB56-8DC6-57E908ED08B5}"/>
              </a:ext>
            </a:extLst>
          </p:cNvPr>
          <p:cNvSpPr txBox="1"/>
          <p:nvPr/>
        </p:nvSpPr>
        <p:spPr>
          <a:xfrm>
            <a:off x="6735113" y="1225567"/>
            <a:ext cx="7969401"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2004(</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16</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本社工場内に工場増設</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第３号棟</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a:t>
            </a:r>
            <a:endParaRPr kumimoji="0" lang="ja-JP" altLang="ja-JP" sz="1600" i="0" u="none" strike="noStrike" cap="none" normalizeH="0" baseline="0" dirty="0">
              <a:ln>
                <a:noFill/>
              </a:ln>
              <a:solidFill>
                <a:srgbClr val="444444"/>
              </a:solidFill>
              <a:effectLst/>
              <a:highlight>
                <a:srgbClr val="000080"/>
              </a:highlight>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B141C0DF-C639-AF90-E72A-56691983E899}"/>
              </a:ext>
            </a:extLst>
          </p:cNvPr>
          <p:cNvSpPr txBox="1"/>
          <p:nvPr/>
        </p:nvSpPr>
        <p:spPr>
          <a:xfrm>
            <a:off x="6735113" y="1488768"/>
            <a:ext cx="6110748"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2005(</a:t>
            </a: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平成</a:t>
            </a: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17</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ＩＳＯ９００１認証取得</a:t>
            </a:r>
          </a:p>
        </p:txBody>
      </p:sp>
      <p:sp>
        <p:nvSpPr>
          <p:cNvPr id="17" name="テキスト ボックス 16">
            <a:extLst>
              <a:ext uri="{FF2B5EF4-FFF2-40B4-BE49-F238E27FC236}">
                <a16:creationId xmlns:a16="http://schemas.microsoft.com/office/drawing/2014/main" id="{A7A36EBD-1181-7754-2102-152AE888B90A}"/>
              </a:ext>
            </a:extLst>
          </p:cNvPr>
          <p:cNvSpPr txBox="1"/>
          <p:nvPr/>
        </p:nvSpPr>
        <p:spPr>
          <a:xfrm>
            <a:off x="6735113" y="1758164"/>
            <a:ext cx="6110748"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2014(</a:t>
            </a:r>
            <a:r>
              <a:rPr kumimoji="0" lang="ja-JP" altLang="en-US"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平成</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26</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三次元CAD導入　</a:t>
            </a:r>
          </a:p>
        </p:txBody>
      </p:sp>
      <p:sp>
        <p:nvSpPr>
          <p:cNvPr id="19" name="テキスト ボックス 18">
            <a:extLst>
              <a:ext uri="{FF2B5EF4-FFF2-40B4-BE49-F238E27FC236}">
                <a16:creationId xmlns:a16="http://schemas.microsoft.com/office/drawing/2014/main" id="{8138769F-DBF8-D0F0-C3F5-CB842D1E4AFF}"/>
              </a:ext>
            </a:extLst>
          </p:cNvPr>
          <p:cNvSpPr txBox="1"/>
          <p:nvPr/>
        </p:nvSpPr>
        <p:spPr>
          <a:xfrm>
            <a:off x="6734163" y="2028239"/>
            <a:ext cx="3828613"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2023(</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令和</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5</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年</a:t>
            </a:r>
            <a:r>
              <a:rPr kumimoji="0" lang="en-US"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  </a:t>
            </a:r>
            <a:r>
              <a:rPr kumimoji="0" lang="ja-JP" altLang="ja-JP" sz="16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造船部品製造開始</a:t>
            </a:r>
          </a:p>
        </p:txBody>
      </p:sp>
      <p:pic>
        <p:nvPicPr>
          <p:cNvPr id="21" name="図 20">
            <a:extLst>
              <a:ext uri="{FF2B5EF4-FFF2-40B4-BE49-F238E27FC236}">
                <a16:creationId xmlns:a16="http://schemas.microsoft.com/office/drawing/2014/main" id="{D94BCAEC-1F2D-4B82-4C2A-09D3BB8498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920" y="3358894"/>
            <a:ext cx="3086739" cy="1927689"/>
          </a:xfrm>
          <a:prstGeom prst="rect">
            <a:avLst/>
          </a:prstGeom>
          <a:ln w="38100">
            <a:solidFill>
              <a:srgbClr val="002060"/>
            </a:solidFill>
          </a:ln>
        </p:spPr>
      </p:pic>
      <p:pic>
        <p:nvPicPr>
          <p:cNvPr id="25" name="図 24">
            <a:extLst>
              <a:ext uri="{FF2B5EF4-FFF2-40B4-BE49-F238E27FC236}">
                <a16:creationId xmlns:a16="http://schemas.microsoft.com/office/drawing/2014/main" id="{284A55E9-F30E-6EC5-E7CF-BEF5A96B1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900" y="4704799"/>
            <a:ext cx="2972723" cy="1914403"/>
          </a:xfrm>
          <a:prstGeom prst="rect">
            <a:avLst/>
          </a:prstGeom>
          <a:ln w="38100">
            <a:solidFill>
              <a:srgbClr val="002060"/>
            </a:solidFill>
          </a:ln>
        </p:spPr>
      </p:pic>
    </p:spTree>
    <p:extLst>
      <p:ext uri="{BB962C8B-B14F-4D97-AF65-F5344CB8AC3E}">
        <p14:creationId xmlns:p14="http://schemas.microsoft.com/office/powerpoint/2010/main" val="2331725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B982EB-E79F-A33A-CD33-EDC198169732}"/>
              </a:ext>
            </a:extLst>
          </p:cNvPr>
          <p:cNvSpPr>
            <a:spLocks noGrp="1"/>
          </p:cNvSpPr>
          <p:nvPr>
            <p:ph type="title"/>
          </p:nvPr>
        </p:nvSpPr>
        <p:spPr>
          <a:xfrm>
            <a:off x="258759" y="-1856"/>
            <a:ext cx="3887788" cy="812255"/>
          </a:xfrm>
        </p:spPr>
        <p:txBody>
          <a:bodyPr>
            <a:normAutofit/>
          </a:bodyPr>
          <a:lstStyle/>
          <a:p>
            <a:r>
              <a:rPr kumimoji="1" lang="ja-JP" altLang="en-US" sz="3200" dirty="0">
                <a:solidFill>
                  <a:schemeClr val="bg1"/>
                </a:solidFill>
                <a:highlight>
                  <a:srgbClr val="FFFFFF"/>
                </a:highlight>
                <a:latin typeface="游ゴシック" panose="020B0400000000000000" pitchFamily="50" charset="-128"/>
                <a:ea typeface="游ゴシック" panose="020B0400000000000000" pitchFamily="50" charset="-128"/>
              </a:rPr>
              <a:t>具体的な取組内容</a:t>
            </a:r>
          </a:p>
        </p:txBody>
      </p:sp>
      <p:sp>
        <p:nvSpPr>
          <p:cNvPr id="4" name="テキスト ボックス 3">
            <a:extLst>
              <a:ext uri="{FF2B5EF4-FFF2-40B4-BE49-F238E27FC236}">
                <a16:creationId xmlns:a16="http://schemas.microsoft.com/office/drawing/2014/main" id="{865B29C7-BD13-15CC-517E-B7981A373871}"/>
              </a:ext>
            </a:extLst>
          </p:cNvPr>
          <p:cNvSpPr txBox="1"/>
          <p:nvPr/>
        </p:nvSpPr>
        <p:spPr>
          <a:xfrm>
            <a:off x="342735" y="788708"/>
            <a:ext cx="10785910" cy="646331"/>
          </a:xfrm>
          <a:prstGeom prst="rect">
            <a:avLst/>
          </a:prstGeom>
          <a:noFill/>
        </p:spPr>
        <p:txBody>
          <a:bodyPr wrap="square" rtlCol="0">
            <a:spAutoFit/>
          </a:bodyPr>
          <a:lstStyle/>
          <a:p>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弊社は創業</a:t>
            </a:r>
            <a:r>
              <a:rPr kumimoji="1" lang="en-US" altLang="ja-JP" dirty="0">
                <a:solidFill>
                  <a:schemeClr val="bg1"/>
                </a:solidFill>
                <a:highlight>
                  <a:srgbClr val="FFFFFF"/>
                </a:highlight>
                <a:latin typeface="游ゴシック" panose="020B0400000000000000" pitchFamily="50" charset="-128"/>
                <a:ea typeface="游ゴシック" panose="020B0400000000000000" pitchFamily="50" charset="-128"/>
              </a:rPr>
              <a:t>64</a:t>
            </a:r>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年の歴史を有しております。主に</a:t>
            </a:r>
            <a:r>
              <a:rPr kumimoji="1" lang="en-US" altLang="ja-JP" dirty="0">
                <a:solidFill>
                  <a:schemeClr val="bg1"/>
                </a:solidFill>
                <a:highlight>
                  <a:srgbClr val="FFFFFF"/>
                </a:highlight>
                <a:latin typeface="游ゴシック" panose="020B0400000000000000" pitchFamily="50" charset="-128"/>
                <a:ea typeface="游ゴシック" panose="020B0400000000000000" pitchFamily="50" charset="-128"/>
              </a:rPr>
              <a:t>NC</a:t>
            </a:r>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旋盤やマシニングセンターによる自動車部品の高精度な金属切削加工を担い、累積</a:t>
            </a:r>
            <a:r>
              <a:rPr kumimoji="1" lang="en-US" altLang="ja-JP" dirty="0">
                <a:solidFill>
                  <a:schemeClr val="bg1"/>
                </a:solidFill>
                <a:highlight>
                  <a:srgbClr val="FFFFFF"/>
                </a:highlight>
                <a:latin typeface="游ゴシック" panose="020B0400000000000000" pitchFamily="50" charset="-128"/>
                <a:ea typeface="游ゴシック" panose="020B0400000000000000" pitchFamily="50" charset="-128"/>
              </a:rPr>
              <a:t>1,300</a:t>
            </a:r>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点以上の自動車部品を手がけた実績があります。</a:t>
            </a:r>
          </a:p>
        </p:txBody>
      </p:sp>
      <p:pic>
        <p:nvPicPr>
          <p:cNvPr id="24" name="図 23">
            <a:extLst>
              <a:ext uri="{FF2B5EF4-FFF2-40B4-BE49-F238E27FC236}">
                <a16:creationId xmlns:a16="http://schemas.microsoft.com/office/drawing/2014/main" id="{5B39E248-17FE-119B-B5A9-D813BD6E4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971" y="3762106"/>
            <a:ext cx="3659150" cy="2346476"/>
          </a:xfrm>
          <a:prstGeom prst="rect">
            <a:avLst/>
          </a:prstGeom>
          <a:ln w="38100">
            <a:solidFill>
              <a:srgbClr val="002060"/>
            </a:solidFill>
          </a:ln>
        </p:spPr>
      </p:pic>
      <p:pic>
        <p:nvPicPr>
          <p:cNvPr id="5" name="図 4">
            <a:extLst>
              <a:ext uri="{FF2B5EF4-FFF2-40B4-BE49-F238E27FC236}">
                <a16:creationId xmlns:a16="http://schemas.microsoft.com/office/drawing/2014/main" id="{A5B5CEA4-5242-D538-D730-199B4041EF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2380" y="1733478"/>
            <a:ext cx="3532473" cy="2135899"/>
          </a:xfrm>
          <a:prstGeom prst="rect">
            <a:avLst/>
          </a:prstGeom>
          <a:ln w="38100">
            <a:solidFill>
              <a:srgbClr val="002060"/>
            </a:solidFill>
          </a:ln>
        </p:spPr>
      </p:pic>
      <p:sp>
        <p:nvSpPr>
          <p:cNvPr id="6" name="テキスト ボックス 5">
            <a:extLst>
              <a:ext uri="{FF2B5EF4-FFF2-40B4-BE49-F238E27FC236}">
                <a16:creationId xmlns:a16="http://schemas.microsoft.com/office/drawing/2014/main" id="{9CBEF7EB-DCD2-C1F3-9378-1D655B600626}"/>
              </a:ext>
            </a:extLst>
          </p:cNvPr>
          <p:cNvSpPr txBox="1"/>
          <p:nvPr/>
        </p:nvSpPr>
        <p:spPr>
          <a:xfrm>
            <a:off x="363794" y="4519970"/>
            <a:ext cx="2339102" cy="523220"/>
          </a:xfrm>
          <a:prstGeom prst="rect">
            <a:avLst/>
          </a:prstGeom>
          <a:noFill/>
        </p:spPr>
        <p:txBody>
          <a:bodyPr wrap="none" rtlCol="0">
            <a:spAutoFit/>
          </a:bodyPr>
          <a:lstStyle/>
          <a:p>
            <a:r>
              <a:rPr kumimoji="1" lang="ja-JP" altLang="en-US" sz="2800" dirty="0">
                <a:solidFill>
                  <a:schemeClr val="bg1"/>
                </a:solidFill>
                <a:highlight>
                  <a:srgbClr val="FFFFFF"/>
                </a:highlight>
                <a:latin typeface="游ゴシック" panose="020B0400000000000000" pitchFamily="50" charset="-128"/>
                <a:ea typeface="游ゴシック" panose="020B0400000000000000" pitchFamily="50" charset="-128"/>
              </a:rPr>
              <a:t>〇弊社の強み</a:t>
            </a:r>
          </a:p>
        </p:txBody>
      </p:sp>
      <p:sp>
        <p:nvSpPr>
          <p:cNvPr id="7" name="テキスト ボックス 6">
            <a:extLst>
              <a:ext uri="{FF2B5EF4-FFF2-40B4-BE49-F238E27FC236}">
                <a16:creationId xmlns:a16="http://schemas.microsoft.com/office/drawing/2014/main" id="{55974682-0086-4E50-F667-CB5A56858DB3}"/>
              </a:ext>
            </a:extLst>
          </p:cNvPr>
          <p:cNvSpPr txBox="1"/>
          <p:nvPr/>
        </p:nvSpPr>
        <p:spPr>
          <a:xfrm>
            <a:off x="422649" y="5040936"/>
            <a:ext cx="6545382"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一貫生産＝治工具の社内製作、量産まで一貫生産を行っております。</a:t>
            </a:r>
          </a:p>
        </p:txBody>
      </p:sp>
      <p:sp>
        <p:nvSpPr>
          <p:cNvPr id="8" name="テキスト ボックス 7">
            <a:extLst>
              <a:ext uri="{FF2B5EF4-FFF2-40B4-BE49-F238E27FC236}">
                <a16:creationId xmlns:a16="http://schemas.microsoft.com/office/drawing/2014/main" id="{93025A12-BFCF-F948-D539-DAC17BA47789}"/>
              </a:ext>
            </a:extLst>
          </p:cNvPr>
          <p:cNvSpPr txBox="1"/>
          <p:nvPr/>
        </p:nvSpPr>
        <p:spPr>
          <a:xfrm>
            <a:off x="422649" y="5521123"/>
            <a:ext cx="7981672"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外注加工先なし＝機械加工は一切外注委託せず、社内で全責任をもって対応します。</a:t>
            </a:r>
          </a:p>
        </p:txBody>
      </p:sp>
      <p:sp>
        <p:nvSpPr>
          <p:cNvPr id="9" name="テキスト ボックス 8">
            <a:extLst>
              <a:ext uri="{FF2B5EF4-FFF2-40B4-BE49-F238E27FC236}">
                <a16:creationId xmlns:a16="http://schemas.microsoft.com/office/drawing/2014/main" id="{54408C30-24BF-4F9C-9E01-60A313462C8F}"/>
              </a:ext>
            </a:extLst>
          </p:cNvPr>
          <p:cNvSpPr txBox="1"/>
          <p:nvPr/>
        </p:nvSpPr>
        <p:spPr>
          <a:xfrm>
            <a:off x="342735" y="1876366"/>
            <a:ext cx="4134465" cy="523220"/>
          </a:xfrm>
          <a:prstGeom prst="rect">
            <a:avLst/>
          </a:prstGeom>
          <a:noFill/>
        </p:spPr>
        <p:txBody>
          <a:bodyPr wrap="none" rtlCol="0">
            <a:spAutoFit/>
          </a:bodyPr>
          <a:lstStyle/>
          <a:p>
            <a:r>
              <a:rPr kumimoji="1" lang="ja-JP" altLang="en-US" sz="2800" dirty="0">
                <a:solidFill>
                  <a:schemeClr val="bg1"/>
                </a:solidFill>
                <a:highlight>
                  <a:srgbClr val="FFFFFF"/>
                </a:highlight>
                <a:latin typeface="游ゴシック" panose="020B0400000000000000" pitchFamily="50" charset="-128"/>
                <a:ea typeface="游ゴシック" panose="020B0400000000000000" pitchFamily="50" charset="-128"/>
              </a:rPr>
              <a:t>〇拠点と規模、納品体制</a:t>
            </a:r>
          </a:p>
        </p:txBody>
      </p:sp>
      <p:sp>
        <p:nvSpPr>
          <p:cNvPr id="11" name="テキスト ボックス 10">
            <a:extLst>
              <a:ext uri="{FF2B5EF4-FFF2-40B4-BE49-F238E27FC236}">
                <a16:creationId xmlns:a16="http://schemas.microsoft.com/office/drawing/2014/main" id="{97F51814-969A-0DE0-C3A9-B81FCDBE0898}"/>
              </a:ext>
            </a:extLst>
          </p:cNvPr>
          <p:cNvSpPr txBox="1"/>
          <p:nvPr/>
        </p:nvSpPr>
        <p:spPr>
          <a:xfrm>
            <a:off x="363794" y="2405692"/>
            <a:ext cx="6381134" cy="584775"/>
          </a:xfrm>
          <a:prstGeom prst="rect">
            <a:avLst/>
          </a:prstGeom>
          <a:noFill/>
        </p:spPr>
        <p:txBody>
          <a:bodyPr wrap="square">
            <a:spAutoFit/>
          </a:bodyPr>
          <a:lstStyle/>
          <a:p>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生産拠点：山形市内の蔵王産業団地、立谷川工業団地</a:t>
            </a:r>
            <a:endPar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営業拠点：埼玉県に埼玉営業所　合計３拠点</a:t>
            </a:r>
          </a:p>
        </p:txBody>
      </p:sp>
      <p:sp>
        <p:nvSpPr>
          <p:cNvPr id="12" name="テキスト ボックス 11">
            <a:extLst>
              <a:ext uri="{FF2B5EF4-FFF2-40B4-BE49-F238E27FC236}">
                <a16:creationId xmlns:a16="http://schemas.microsoft.com/office/drawing/2014/main" id="{E3233FE8-AA76-974C-43A4-EBF45CFEA5AA}"/>
              </a:ext>
            </a:extLst>
          </p:cNvPr>
          <p:cNvSpPr txBox="1"/>
          <p:nvPr/>
        </p:nvSpPr>
        <p:spPr>
          <a:xfrm>
            <a:off x="363794" y="3090651"/>
            <a:ext cx="7108724" cy="584775"/>
          </a:xfrm>
          <a:prstGeom prst="rect">
            <a:avLst/>
          </a:prstGeom>
          <a:noFill/>
        </p:spPr>
        <p:txBody>
          <a:bodyPr wrap="square">
            <a:spAutoFit/>
          </a:bodyPr>
          <a:lstStyle/>
          <a:p>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規模：合計敷地面積</a:t>
            </a: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5,600</a:t>
            </a: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坪に建屋</a:t>
            </a: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1,800</a:t>
            </a: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坪の規模であり</a:t>
            </a:r>
            <a:endPar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この敷地を生かし、製品倉庫、材料倉庫を完備しております。</a:t>
            </a:r>
          </a:p>
        </p:txBody>
      </p:sp>
      <p:sp>
        <p:nvSpPr>
          <p:cNvPr id="10" name="テキスト ボックス 9">
            <a:extLst>
              <a:ext uri="{FF2B5EF4-FFF2-40B4-BE49-F238E27FC236}">
                <a16:creationId xmlns:a16="http://schemas.microsoft.com/office/drawing/2014/main" id="{D55543D8-7E3B-29BE-41FA-7F218EC47748}"/>
              </a:ext>
            </a:extLst>
          </p:cNvPr>
          <p:cNvSpPr txBox="1"/>
          <p:nvPr/>
        </p:nvSpPr>
        <p:spPr>
          <a:xfrm>
            <a:off x="422649" y="6001310"/>
            <a:ext cx="11084854" cy="584775"/>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作業員</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人当たり設備５</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６台を担当し工程ごとに振り分け、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複雑形状の部品加工をしております。</a:t>
            </a:r>
          </a:p>
        </p:txBody>
      </p:sp>
      <p:sp>
        <p:nvSpPr>
          <p:cNvPr id="15" name="テキスト ボックス 14">
            <a:extLst>
              <a:ext uri="{FF2B5EF4-FFF2-40B4-BE49-F238E27FC236}">
                <a16:creationId xmlns:a16="http://schemas.microsoft.com/office/drawing/2014/main" id="{E12C3022-C5F3-166D-0F56-F7489AFB0E63}"/>
              </a:ext>
            </a:extLst>
          </p:cNvPr>
          <p:cNvSpPr txBox="1"/>
          <p:nvPr/>
        </p:nvSpPr>
        <p:spPr>
          <a:xfrm>
            <a:off x="363794" y="3745594"/>
            <a:ext cx="7108725" cy="584775"/>
          </a:xfrm>
          <a:prstGeom prst="rect">
            <a:avLst/>
          </a:prstGeom>
          <a:noFill/>
        </p:spPr>
        <p:txBody>
          <a:bodyPr wrap="square">
            <a:spAutoFit/>
          </a:bodyPr>
          <a:lstStyle/>
          <a:p>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納品体制：平日４回、山形</a:t>
            </a:r>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a:t>
            </a:r>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首都圏間の納品トラック便を運行。品質管理はもちろん、納期厳守で評価を得ております。</a:t>
            </a:r>
          </a:p>
        </p:txBody>
      </p:sp>
    </p:spTree>
    <p:extLst>
      <p:ext uri="{BB962C8B-B14F-4D97-AF65-F5344CB8AC3E}">
        <p14:creationId xmlns:p14="http://schemas.microsoft.com/office/powerpoint/2010/main" val="3227128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2C0358-794D-02D4-22F0-D739D53F5ACC}"/>
              </a:ext>
            </a:extLst>
          </p:cNvPr>
          <p:cNvSpPr>
            <a:spLocks noGrp="1"/>
          </p:cNvSpPr>
          <p:nvPr>
            <p:ph type="title"/>
          </p:nvPr>
        </p:nvSpPr>
        <p:spPr>
          <a:xfrm>
            <a:off x="219880" y="259911"/>
            <a:ext cx="2638091" cy="370738"/>
          </a:xfrm>
        </p:spPr>
        <p:txBody>
          <a:bodyPr>
            <a:noAutofit/>
          </a:bodyPr>
          <a:lstStyle/>
          <a:p>
            <a:r>
              <a:rPr kumimoji="1" lang="ja-JP" altLang="en-US" sz="3200" dirty="0">
                <a:solidFill>
                  <a:schemeClr val="bg1"/>
                </a:solidFill>
                <a:highlight>
                  <a:srgbClr val="FFFFFF"/>
                </a:highlight>
                <a:latin typeface="游ゴシック" panose="020B0400000000000000" pitchFamily="50" charset="-128"/>
                <a:ea typeface="游ゴシック" panose="020B0400000000000000" pitchFamily="50" charset="-128"/>
              </a:rPr>
              <a:t>主要機械台数</a:t>
            </a:r>
          </a:p>
        </p:txBody>
      </p:sp>
      <p:sp>
        <p:nvSpPr>
          <p:cNvPr id="5" name="テキスト ボックス 4">
            <a:extLst>
              <a:ext uri="{FF2B5EF4-FFF2-40B4-BE49-F238E27FC236}">
                <a16:creationId xmlns:a16="http://schemas.microsoft.com/office/drawing/2014/main" id="{6203F03A-BA94-ED02-4C23-30916596FA48}"/>
              </a:ext>
            </a:extLst>
          </p:cNvPr>
          <p:cNvSpPr txBox="1"/>
          <p:nvPr/>
        </p:nvSpPr>
        <p:spPr>
          <a:xfrm>
            <a:off x="303856" y="823602"/>
            <a:ext cx="12510066" cy="4031873"/>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〇</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NC</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旋盤　　９５台</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endParaRPr kumimoji="1" lang="en-US" altLang="ja-JP" sz="1600" dirty="0">
              <a:highlight>
                <a:srgbClr val="000080"/>
              </a:highlight>
              <a:latin typeface="游ゴシック" panose="020B0400000000000000" pitchFamily="50" charset="-128"/>
              <a:ea typeface="游ゴシック" panose="020B0400000000000000" pitchFamily="50" charset="-128"/>
            </a:endParaRPr>
          </a:p>
          <a:p>
            <a:endParaRPr kumimoji="1" lang="en-US" altLang="ja-JP" sz="1600" dirty="0">
              <a:highlight>
                <a:srgbClr val="000080"/>
              </a:highlight>
              <a:latin typeface="游ゴシック" panose="020B0400000000000000" pitchFamily="50" charset="-128"/>
              <a:ea typeface="游ゴシック" panose="020B0400000000000000" pitchFamily="50" charset="-128"/>
            </a:endParaRPr>
          </a:p>
          <a:p>
            <a:endParaRPr kumimoji="1" lang="en-US" altLang="ja-JP" sz="1600" dirty="0">
              <a:highlight>
                <a:srgbClr val="000080"/>
              </a:highlight>
              <a:latin typeface="游ゴシック" panose="020B0400000000000000" pitchFamily="50" charset="-128"/>
              <a:ea typeface="游ゴシック" panose="020B0400000000000000" pitchFamily="50" charset="-128"/>
            </a:endParaRPr>
          </a:p>
          <a:p>
            <a:endParaRPr kumimoji="1" lang="en-US" altLang="ja-JP" sz="1600" dirty="0">
              <a:highlight>
                <a:srgbClr val="000080"/>
              </a:highlight>
              <a:latin typeface="游ゴシック" panose="020B0400000000000000" pitchFamily="50" charset="-128"/>
              <a:ea typeface="游ゴシック" panose="020B0400000000000000" pitchFamily="50" charset="-128"/>
            </a:endParaRPr>
          </a:p>
          <a:p>
            <a:endParaRPr kumimoji="1" lang="en-US" altLang="ja-JP" sz="1600" dirty="0">
              <a:highlight>
                <a:srgbClr val="000080"/>
              </a:highlight>
              <a:latin typeface="游ゴシック" panose="020B0400000000000000" pitchFamily="50" charset="-128"/>
              <a:ea typeface="游ゴシック" panose="020B0400000000000000" pitchFamily="50" charset="-128"/>
            </a:endParaRPr>
          </a:p>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〇立型マシニングセンター　　５４台</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〇横型マシニングセンター　　１５台</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endParaRPr kumimoji="1" lang="en-US" altLang="ja-JP" sz="1600" dirty="0">
              <a:solidFill>
                <a:schemeClr val="bg1"/>
              </a:solidFill>
              <a:highlight>
                <a:srgbClr val="000080"/>
              </a:highlight>
              <a:latin typeface="游ゴシック" panose="020B0400000000000000" pitchFamily="50" charset="-128"/>
              <a:ea typeface="游ゴシック" panose="020B0400000000000000" pitchFamily="50" charset="-128"/>
            </a:endParaRPr>
          </a:p>
          <a:p>
            <a:endParaRPr kumimoji="1" lang="en-US" altLang="ja-JP" sz="1600" dirty="0">
              <a:solidFill>
                <a:schemeClr val="bg1"/>
              </a:solidFill>
              <a:highlight>
                <a:srgbClr val="000080"/>
              </a:highlight>
              <a:latin typeface="游ゴシック" panose="020B0400000000000000" pitchFamily="50" charset="-128"/>
              <a:ea typeface="游ゴシック" panose="020B0400000000000000" pitchFamily="50" charset="-128"/>
            </a:endParaRPr>
          </a:p>
          <a:p>
            <a:endParaRPr kumimoji="1" lang="en-US" altLang="ja-JP" sz="1600" dirty="0">
              <a:solidFill>
                <a:schemeClr val="bg1"/>
              </a:solidFill>
              <a:highlight>
                <a:srgbClr val="000080"/>
              </a:highlight>
              <a:latin typeface="游ゴシック" panose="020B0400000000000000" pitchFamily="50" charset="-128"/>
              <a:ea typeface="游ゴシック" panose="020B0400000000000000" pitchFamily="50" charset="-128"/>
            </a:endParaRPr>
          </a:p>
          <a:p>
            <a:endParaRPr kumimoji="1" lang="en-US" altLang="ja-JP" sz="1600" dirty="0">
              <a:highlight>
                <a:srgbClr val="000080"/>
              </a:highlight>
              <a:latin typeface="游ゴシック" panose="020B0400000000000000" pitchFamily="50" charset="-128"/>
              <a:ea typeface="游ゴシック" panose="020B0400000000000000" pitchFamily="50" charset="-128"/>
            </a:endParaRPr>
          </a:p>
          <a:p>
            <a:endParaRPr kumimoji="1" lang="en-US" altLang="ja-JP" sz="1600" dirty="0">
              <a:highlight>
                <a:srgbClr val="000080"/>
              </a:highlight>
              <a:latin typeface="游ゴシック" panose="020B0400000000000000" pitchFamily="50" charset="-128"/>
              <a:ea typeface="游ゴシック" panose="020B0400000000000000" pitchFamily="50" charset="-128"/>
            </a:endParaRPr>
          </a:p>
          <a:p>
            <a:endParaRPr kumimoji="1" lang="en-US" altLang="ja-JP" sz="1600" dirty="0">
              <a:highlight>
                <a:srgbClr val="000080"/>
              </a:highlight>
              <a:latin typeface="游ゴシック" panose="020B0400000000000000" pitchFamily="50" charset="-128"/>
              <a:ea typeface="游ゴシック" panose="020B0400000000000000" pitchFamily="50" charset="-128"/>
            </a:endParaRPr>
          </a:p>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〇その他（タレット旋盤、普通旋盤、研削盤、ガンドリルマシン、ホーニング盤、ラップ盤、各種検査機一式等）</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a:p>
            <a:endParaRPr kumimoji="1" lang="en-US" altLang="ja-JP" sz="1600" dirty="0">
              <a:highlight>
                <a:srgbClr val="000080"/>
              </a:highlight>
            </a:endParaRPr>
          </a:p>
        </p:txBody>
      </p:sp>
      <p:pic>
        <p:nvPicPr>
          <p:cNvPr id="1032" name="Picture 8">
            <a:extLst>
              <a:ext uri="{FF2B5EF4-FFF2-40B4-BE49-F238E27FC236}">
                <a16:creationId xmlns:a16="http://schemas.microsoft.com/office/drawing/2014/main" id="{9902D610-6CC3-B7B8-FBAB-7BC39A5D6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073" y="66958"/>
            <a:ext cx="2178980" cy="1563699"/>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C6CDB05-96DD-3B71-E120-F0D589C34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0053" y="66958"/>
            <a:ext cx="2088220" cy="1563699"/>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950CFFEE-3D5A-1F93-0B77-3B76169F9A0C}"/>
              </a:ext>
            </a:extLst>
          </p:cNvPr>
          <p:cNvSpPr txBox="1"/>
          <p:nvPr/>
        </p:nvSpPr>
        <p:spPr>
          <a:xfrm>
            <a:off x="8057557" y="1658733"/>
            <a:ext cx="2635045" cy="307777"/>
          </a:xfrm>
          <a:prstGeom prst="rect">
            <a:avLst/>
          </a:prstGeom>
          <a:noFill/>
        </p:spPr>
        <p:txBody>
          <a:bodyPr wrap="square" rtlCol="0">
            <a:spAutoFit/>
          </a:bodyPr>
          <a:lstStyle/>
          <a:p>
            <a:r>
              <a:rPr lang="ja-JP" altLang="en-US" sz="1400" i="0" dirty="0">
                <a:solidFill>
                  <a:schemeClr val="bg1"/>
                </a:solidFill>
                <a:effectLst/>
                <a:highlight>
                  <a:srgbClr val="FFFFFF"/>
                </a:highlight>
                <a:latin typeface="游ゴシック" panose="020B0400000000000000" pitchFamily="50" charset="-128"/>
                <a:ea typeface="游ゴシック" panose="020B0400000000000000" pitchFamily="50" charset="-128"/>
              </a:rPr>
              <a:t>主に</a:t>
            </a:r>
            <a:r>
              <a:rPr lang="en-US" altLang="ja-JP" sz="1400" i="0" dirty="0">
                <a:solidFill>
                  <a:schemeClr val="bg1"/>
                </a:solidFill>
                <a:effectLst/>
                <a:highlight>
                  <a:srgbClr val="FFFFFF"/>
                </a:highlight>
                <a:latin typeface="游ゴシック" panose="020B0400000000000000" pitchFamily="50" charset="-128"/>
                <a:ea typeface="游ゴシック" panose="020B0400000000000000" pitchFamily="50" charset="-128"/>
              </a:rPr>
              <a:t>10</a:t>
            </a:r>
            <a:r>
              <a:rPr lang="ja-JP" altLang="en-US" sz="1400" i="0" dirty="0">
                <a:solidFill>
                  <a:schemeClr val="bg1"/>
                </a:solidFill>
                <a:effectLst/>
                <a:highlight>
                  <a:srgbClr val="FFFFFF"/>
                </a:highlight>
                <a:latin typeface="游ゴシック" panose="020B0400000000000000" pitchFamily="50" charset="-128"/>
                <a:ea typeface="游ゴシック" panose="020B0400000000000000" pitchFamily="50" charset="-128"/>
              </a:rPr>
              <a:t>インチチャック仕様</a:t>
            </a:r>
            <a:endParaRPr kumimoji="1" lang="ja-JP" altLang="en-US" sz="14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pic>
        <p:nvPicPr>
          <p:cNvPr id="1036" name="Picture 12">
            <a:extLst>
              <a:ext uri="{FF2B5EF4-FFF2-40B4-BE49-F238E27FC236}">
                <a16:creationId xmlns:a16="http://schemas.microsoft.com/office/drawing/2014/main" id="{5E7E0E80-7857-1EFE-B543-99A1633B2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863" y="2126382"/>
            <a:ext cx="2387344" cy="1620112"/>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68D5C8D-98EF-6884-9D86-8FC557B5A7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0320" y="2126382"/>
            <a:ext cx="2265927" cy="1625529"/>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1D0673C-4BF7-6999-DF58-54BFE2C04C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9640" y="2116770"/>
            <a:ext cx="2196932" cy="1620112"/>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3532EFCB-5314-C68C-9278-F2243BED436F}"/>
              </a:ext>
            </a:extLst>
          </p:cNvPr>
          <p:cNvSpPr txBox="1"/>
          <p:nvPr/>
        </p:nvSpPr>
        <p:spPr>
          <a:xfrm>
            <a:off x="6120908" y="3766191"/>
            <a:ext cx="2265925" cy="307777"/>
          </a:xfrm>
          <a:prstGeom prst="rect">
            <a:avLst/>
          </a:prstGeom>
          <a:noFill/>
        </p:spPr>
        <p:txBody>
          <a:bodyPr wrap="square" rtlCol="0">
            <a:spAutoFit/>
          </a:bodyPr>
          <a:lstStyle/>
          <a:p>
            <a:r>
              <a:rPr kumimoji="1" lang="ja-JP" altLang="en-US" sz="1400" dirty="0">
                <a:solidFill>
                  <a:schemeClr val="bg1"/>
                </a:solidFill>
                <a:highlight>
                  <a:srgbClr val="FFFFFF"/>
                </a:highlight>
                <a:latin typeface="游ゴシック" panose="020B0400000000000000" pitchFamily="50" charset="-128"/>
                <a:ea typeface="游ゴシック" panose="020B0400000000000000" pitchFamily="50" charset="-128"/>
              </a:rPr>
              <a:t>ＢＴ</a:t>
            </a:r>
            <a:r>
              <a:rPr kumimoji="1" lang="en-US" altLang="ja-JP" sz="1400" dirty="0">
                <a:solidFill>
                  <a:schemeClr val="bg1"/>
                </a:solidFill>
                <a:highlight>
                  <a:srgbClr val="FFFFFF"/>
                </a:highlight>
                <a:latin typeface="游ゴシック" panose="020B0400000000000000" pitchFamily="50" charset="-128"/>
                <a:ea typeface="游ゴシック" panose="020B0400000000000000" pitchFamily="50" charset="-128"/>
              </a:rPr>
              <a:t>40</a:t>
            </a:r>
            <a:r>
              <a:rPr kumimoji="1" lang="ja-JP" altLang="en-US" sz="1400" dirty="0">
                <a:solidFill>
                  <a:schemeClr val="bg1"/>
                </a:solidFill>
                <a:highlight>
                  <a:srgbClr val="FFFFFF"/>
                </a:highlight>
                <a:latin typeface="游ゴシック" panose="020B0400000000000000" pitchFamily="50" charset="-128"/>
                <a:ea typeface="游ゴシック" panose="020B0400000000000000" pitchFamily="50" charset="-128"/>
              </a:rPr>
              <a:t>仕様がメイン</a:t>
            </a:r>
          </a:p>
        </p:txBody>
      </p:sp>
      <p:sp>
        <p:nvSpPr>
          <p:cNvPr id="9" name="テキスト ボックス 8">
            <a:extLst>
              <a:ext uri="{FF2B5EF4-FFF2-40B4-BE49-F238E27FC236}">
                <a16:creationId xmlns:a16="http://schemas.microsoft.com/office/drawing/2014/main" id="{E42030DF-32AA-393A-68FD-B1C616C62374}"/>
              </a:ext>
            </a:extLst>
          </p:cNvPr>
          <p:cNvSpPr txBox="1"/>
          <p:nvPr/>
        </p:nvSpPr>
        <p:spPr>
          <a:xfrm>
            <a:off x="9908869" y="3784554"/>
            <a:ext cx="2265925" cy="307777"/>
          </a:xfrm>
          <a:prstGeom prst="rect">
            <a:avLst/>
          </a:prstGeom>
          <a:noFill/>
        </p:spPr>
        <p:txBody>
          <a:bodyPr wrap="square" rtlCol="0">
            <a:spAutoFit/>
          </a:bodyPr>
          <a:lstStyle/>
          <a:p>
            <a:r>
              <a:rPr kumimoji="1" lang="ja-JP" altLang="en-US" sz="1400" dirty="0">
                <a:solidFill>
                  <a:schemeClr val="bg1"/>
                </a:solidFill>
                <a:highlight>
                  <a:srgbClr val="FFFFFF"/>
                </a:highlight>
                <a:latin typeface="游ゴシック" panose="020B0400000000000000" pitchFamily="50" charset="-128"/>
                <a:ea typeface="游ゴシック" panose="020B0400000000000000" pitchFamily="50" charset="-128"/>
              </a:rPr>
              <a:t>５軸加工機保有</a:t>
            </a:r>
          </a:p>
        </p:txBody>
      </p:sp>
      <p:pic>
        <p:nvPicPr>
          <p:cNvPr id="1042" name="Picture 18">
            <a:extLst>
              <a:ext uri="{FF2B5EF4-FFF2-40B4-BE49-F238E27FC236}">
                <a16:creationId xmlns:a16="http://schemas.microsoft.com/office/drawing/2014/main" id="{70B2AB8B-0790-81F3-2D30-8D050E5916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05" y="4706764"/>
            <a:ext cx="2432051" cy="1637071"/>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7CF8654-318F-8C0E-6100-B772624135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6776" y="4706764"/>
            <a:ext cx="2432050" cy="1637071"/>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7ED0026-D842-0A4C-3F32-20ADB4A45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6346" y="4700181"/>
            <a:ext cx="2387344" cy="1637071"/>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0C8FD897-4141-BCC6-7791-EEC345EF55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1210" y="4700181"/>
            <a:ext cx="2387344" cy="1637072"/>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9FD72C86-04F5-AA99-19A8-5CC493A6C5E4}"/>
              </a:ext>
            </a:extLst>
          </p:cNvPr>
          <p:cNvSpPr txBox="1"/>
          <p:nvPr/>
        </p:nvSpPr>
        <p:spPr>
          <a:xfrm>
            <a:off x="733320" y="6436364"/>
            <a:ext cx="1363610"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円筒研削盤</a:t>
            </a:r>
            <a:endParaRPr kumimoji="0" lang="ja-JP" altLang="ja-JP" sz="14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endParaRPr>
          </a:p>
        </p:txBody>
      </p:sp>
      <p:pic>
        <p:nvPicPr>
          <p:cNvPr id="1026" name="Picture 2">
            <a:extLst>
              <a:ext uri="{FF2B5EF4-FFF2-40B4-BE49-F238E27FC236}">
                <a16:creationId xmlns:a16="http://schemas.microsoft.com/office/drawing/2014/main" id="{E4660C2D-A6CA-59A3-AACE-238D2F41DA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26074" y="4700181"/>
            <a:ext cx="2248720" cy="16002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4AF38A5-19BC-219B-DEA9-43DD8CC7AA17}"/>
              </a:ext>
            </a:extLst>
          </p:cNvPr>
          <p:cNvSpPr txBox="1"/>
          <p:nvPr/>
        </p:nvSpPr>
        <p:spPr>
          <a:xfrm>
            <a:off x="3018065" y="6432596"/>
            <a:ext cx="1707798"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センタレス研削盤</a:t>
            </a:r>
            <a:endParaRPr kumimoji="0" lang="ja-JP" altLang="ja-JP" sz="14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140CA3C2-8337-0700-BAD5-20E8AB19D76F}"/>
              </a:ext>
            </a:extLst>
          </p:cNvPr>
          <p:cNvSpPr txBox="1"/>
          <p:nvPr/>
        </p:nvSpPr>
        <p:spPr>
          <a:xfrm>
            <a:off x="5709791" y="6432596"/>
            <a:ext cx="1544079"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rPr>
              <a:t>平面研削盤</a:t>
            </a:r>
            <a:endParaRPr kumimoji="0" lang="ja-JP" altLang="ja-JP" sz="14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523325F5-F3EC-F595-5BBE-FAB4C3A3B65B}"/>
              </a:ext>
            </a:extLst>
          </p:cNvPr>
          <p:cNvSpPr txBox="1"/>
          <p:nvPr/>
        </p:nvSpPr>
        <p:spPr>
          <a:xfrm>
            <a:off x="7917207" y="6432597"/>
            <a:ext cx="1761418"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solidFill>
                  <a:schemeClr val="bg1"/>
                </a:solidFill>
                <a:highlight>
                  <a:srgbClr val="FFFFFF"/>
                </a:highlight>
                <a:latin typeface="游ゴシック" panose="020B0400000000000000" pitchFamily="50" charset="-128"/>
                <a:ea typeface="游ゴシック" panose="020B0400000000000000" pitchFamily="50" charset="-128"/>
              </a:rPr>
              <a:t>ガンドリルマシン</a:t>
            </a:r>
            <a:endParaRPr kumimoji="0" lang="ja-JP" altLang="ja-JP" sz="14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697E8BAD-4107-9BD2-D059-CCF8CFDA6D8F}"/>
              </a:ext>
            </a:extLst>
          </p:cNvPr>
          <p:cNvSpPr txBox="1"/>
          <p:nvPr/>
        </p:nvSpPr>
        <p:spPr>
          <a:xfrm>
            <a:off x="10435493" y="6436363"/>
            <a:ext cx="1544079"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solidFill>
                  <a:schemeClr val="bg1"/>
                </a:solidFill>
                <a:highlight>
                  <a:srgbClr val="FFFFFF"/>
                </a:highlight>
                <a:latin typeface="游ゴシック" panose="020B0400000000000000" pitchFamily="50" charset="-128"/>
                <a:ea typeface="游ゴシック" panose="020B0400000000000000" pitchFamily="50" charset="-128"/>
              </a:rPr>
              <a:t>ホーニング盤</a:t>
            </a:r>
            <a:endParaRPr kumimoji="0" lang="ja-JP" altLang="ja-JP" sz="1400" i="0" u="none" strike="noStrike" cap="none" normalizeH="0" baseline="0" dirty="0">
              <a:ln>
                <a:noFill/>
              </a:ln>
              <a:solidFill>
                <a:schemeClr val="bg1"/>
              </a:solidFill>
              <a:effectLst/>
              <a:highlight>
                <a:srgbClr val="FFFFFF"/>
              </a:highligh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6993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77D51C-AE5C-BAB7-67A0-156EB38BD52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93D154F-C027-8203-8F58-F061B1E86AE1}"/>
              </a:ext>
            </a:extLst>
          </p:cNvPr>
          <p:cNvSpPr>
            <a:spLocks noGrp="1"/>
          </p:cNvSpPr>
          <p:nvPr>
            <p:ph type="title"/>
          </p:nvPr>
        </p:nvSpPr>
        <p:spPr>
          <a:xfrm>
            <a:off x="202547" y="86609"/>
            <a:ext cx="2717749" cy="586114"/>
          </a:xfrm>
        </p:spPr>
        <p:txBody>
          <a:bodyPr>
            <a:normAutofit fontScale="90000"/>
          </a:bodyPr>
          <a:lstStyle/>
          <a:p>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機械設備一覧</a:t>
            </a:r>
          </a:p>
        </p:txBody>
      </p:sp>
      <p:sp>
        <p:nvSpPr>
          <p:cNvPr id="6" name="テキスト ボックス 5">
            <a:extLst>
              <a:ext uri="{FF2B5EF4-FFF2-40B4-BE49-F238E27FC236}">
                <a16:creationId xmlns:a16="http://schemas.microsoft.com/office/drawing/2014/main" id="{1DA975F5-F3F9-CC0C-6B51-70A63E11A7A2}"/>
              </a:ext>
            </a:extLst>
          </p:cNvPr>
          <p:cNvSpPr txBox="1"/>
          <p:nvPr/>
        </p:nvSpPr>
        <p:spPr>
          <a:xfrm>
            <a:off x="310430" y="777226"/>
            <a:ext cx="3622317" cy="369332"/>
          </a:xfrm>
          <a:prstGeom prst="rect">
            <a:avLst/>
          </a:prstGeom>
          <a:noFill/>
        </p:spPr>
        <p:txBody>
          <a:bodyPr wrap="square">
            <a:spAutoFit/>
          </a:bodyPr>
          <a:lstStyle/>
          <a:p>
            <a:r>
              <a:rPr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①　</a:t>
            </a:r>
            <a:r>
              <a:rPr lang="en-US" altLang="ja-JP" i="0" dirty="0">
                <a:solidFill>
                  <a:schemeClr val="bg1"/>
                </a:solidFill>
                <a:effectLst/>
                <a:highlight>
                  <a:srgbClr val="FFFFFF"/>
                </a:highlight>
                <a:latin typeface="游ゴシック" panose="020B0400000000000000" pitchFamily="50" charset="-128"/>
                <a:ea typeface="游ゴシック" panose="020B0400000000000000" pitchFamily="50" charset="-128"/>
              </a:rPr>
              <a:t>NC</a:t>
            </a:r>
            <a:r>
              <a:rPr lang="ja-JP" altLang="en-US" i="0" dirty="0">
                <a:solidFill>
                  <a:schemeClr val="bg1"/>
                </a:solidFill>
                <a:effectLst/>
                <a:highlight>
                  <a:srgbClr val="FFFFFF"/>
                </a:highlight>
                <a:latin typeface="游ゴシック" panose="020B0400000000000000" pitchFamily="50" charset="-128"/>
                <a:ea typeface="游ゴシック" panose="020B0400000000000000" pitchFamily="50" charset="-128"/>
              </a:rPr>
              <a:t>旋盤</a:t>
            </a:r>
            <a:endParaRPr lang="ja-JP" altLang="en-US"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pic>
        <p:nvPicPr>
          <p:cNvPr id="25" name="図 24">
            <a:extLst>
              <a:ext uri="{FF2B5EF4-FFF2-40B4-BE49-F238E27FC236}">
                <a16:creationId xmlns:a16="http://schemas.microsoft.com/office/drawing/2014/main" id="{911351CC-6956-CFC5-79F0-C60DD7F1E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7" y="2271828"/>
            <a:ext cx="3049230" cy="2835409"/>
          </a:xfrm>
          <a:prstGeom prst="rect">
            <a:avLst/>
          </a:prstGeom>
        </p:spPr>
      </p:pic>
      <p:sp>
        <p:nvSpPr>
          <p:cNvPr id="12" name="テキスト ボックス 11">
            <a:extLst>
              <a:ext uri="{FF2B5EF4-FFF2-40B4-BE49-F238E27FC236}">
                <a16:creationId xmlns:a16="http://schemas.microsoft.com/office/drawing/2014/main" id="{7AD01157-F476-669A-FA0B-A7A09B189974}"/>
              </a:ext>
            </a:extLst>
          </p:cNvPr>
          <p:cNvSpPr txBox="1"/>
          <p:nvPr/>
        </p:nvSpPr>
        <p:spPr>
          <a:xfrm>
            <a:off x="2878766" y="1357360"/>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型式</a:t>
            </a:r>
          </a:p>
        </p:txBody>
      </p:sp>
      <p:sp>
        <p:nvSpPr>
          <p:cNvPr id="13" name="テキスト ボックス 12">
            <a:extLst>
              <a:ext uri="{FF2B5EF4-FFF2-40B4-BE49-F238E27FC236}">
                <a16:creationId xmlns:a16="http://schemas.microsoft.com/office/drawing/2014/main" id="{63DE9A0B-FF84-2614-7F26-E8364BC25000}"/>
              </a:ext>
            </a:extLst>
          </p:cNvPr>
          <p:cNvSpPr txBox="1"/>
          <p:nvPr/>
        </p:nvSpPr>
        <p:spPr>
          <a:xfrm>
            <a:off x="2878766" y="3587633"/>
            <a:ext cx="638316"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SL-0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72F97020-AC20-B41B-1F60-FB2A47F60FC7}"/>
              </a:ext>
            </a:extLst>
          </p:cNvPr>
          <p:cNvSpPr txBox="1"/>
          <p:nvPr/>
        </p:nvSpPr>
        <p:spPr>
          <a:xfrm>
            <a:off x="2878766" y="2099332"/>
            <a:ext cx="763351"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CL-20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A4766469-33FE-6AD0-2860-E5B428CF4044}"/>
              </a:ext>
            </a:extLst>
          </p:cNvPr>
          <p:cNvSpPr txBox="1"/>
          <p:nvPr/>
        </p:nvSpPr>
        <p:spPr>
          <a:xfrm>
            <a:off x="2878766" y="1753105"/>
            <a:ext cx="550151"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TL2</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CBA8C35F-B6AC-6448-A330-A8F399947917}"/>
              </a:ext>
            </a:extLst>
          </p:cNvPr>
          <p:cNvSpPr txBox="1"/>
          <p:nvPr/>
        </p:nvSpPr>
        <p:spPr>
          <a:xfrm flipH="1">
            <a:off x="383981" y="1347141"/>
            <a:ext cx="1444404"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メーカー</a:t>
            </a:r>
          </a:p>
        </p:txBody>
      </p:sp>
      <p:sp>
        <p:nvSpPr>
          <p:cNvPr id="17" name="テキスト ボックス 16">
            <a:extLst>
              <a:ext uri="{FF2B5EF4-FFF2-40B4-BE49-F238E27FC236}">
                <a16:creationId xmlns:a16="http://schemas.microsoft.com/office/drawing/2014/main" id="{955C786D-3AED-2004-1943-6C8A2977DBCF}"/>
              </a:ext>
            </a:extLst>
          </p:cNvPr>
          <p:cNvSpPr txBox="1"/>
          <p:nvPr/>
        </p:nvSpPr>
        <p:spPr>
          <a:xfrm>
            <a:off x="2878766" y="2831241"/>
            <a:ext cx="877163"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CL-253</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48AFA0F3-1449-A6C3-EB34-610C2923FD45}"/>
              </a:ext>
            </a:extLst>
          </p:cNvPr>
          <p:cNvSpPr txBox="1"/>
          <p:nvPr/>
        </p:nvSpPr>
        <p:spPr>
          <a:xfrm>
            <a:off x="2878766" y="2471862"/>
            <a:ext cx="763351"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CL-25</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324EF100-1C68-35FD-CF04-DDFB52C46731}"/>
              </a:ext>
            </a:extLst>
          </p:cNvPr>
          <p:cNvSpPr txBox="1"/>
          <p:nvPr/>
        </p:nvSpPr>
        <p:spPr>
          <a:xfrm>
            <a:off x="2879580" y="3228254"/>
            <a:ext cx="752129"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SL-25</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7D946664-5579-EF69-7CBA-7CB584637AAF}"/>
              </a:ext>
            </a:extLst>
          </p:cNvPr>
          <p:cNvSpPr txBox="1"/>
          <p:nvPr/>
        </p:nvSpPr>
        <p:spPr>
          <a:xfrm>
            <a:off x="2893192" y="5112303"/>
            <a:ext cx="865943"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SL-303</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2DB3350-085B-573B-761D-8A4BEFB0ABF2}"/>
              </a:ext>
            </a:extLst>
          </p:cNvPr>
          <p:cNvSpPr txBox="1"/>
          <p:nvPr/>
        </p:nvSpPr>
        <p:spPr>
          <a:xfrm>
            <a:off x="2878766" y="3983054"/>
            <a:ext cx="638316"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SL-4</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687A0AC7-7FAA-407E-03E6-A6F5DBF5102E}"/>
              </a:ext>
            </a:extLst>
          </p:cNvPr>
          <p:cNvSpPr txBox="1"/>
          <p:nvPr/>
        </p:nvSpPr>
        <p:spPr>
          <a:xfrm>
            <a:off x="2878766" y="4349968"/>
            <a:ext cx="756938"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AL-20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2CE2F7E-8A6D-0C41-2581-3680AEB83A8D}"/>
              </a:ext>
            </a:extLst>
          </p:cNvPr>
          <p:cNvSpPr txBox="1"/>
          <p:nvPr/>
        </p:nvSpPr>
        <p:spPr>
          <a:xfrm>
            <a:off x="2879640" y="4721476"/>
            <a:ext cx="865943"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SL-200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75F4C3A-4921-A50C-0D35-FD91079EE423}"/>
              </a:ext>
            </a:extLst>
          </p:cNvPr>
          <p:cNvSpPr txBox="1"/>
          <p:nvPr/>
        </p:nvSpPr>
        <p:spPr>
          <a:xfrm>
            <a:off x="4593515" y="1357360"/>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台数</a:t>
            </a:r>
          </a:p>
        </p:txBody>
      </p:sp>
      <p:sp>
        <p:nvSpPr>
          <p:cNvPr id="33" name="正方形/長方形 32">
            <a:extLst>
              <a:ext uri="{FF2B5EF4-FFF2-40B4-BE49-F238E27FC236}">
                <a16:creationId xmlns:a16="http://schemas.microsoft.com/office/drawing/2014/main" id="{B4685F7E-B027-3C93-3D18-353564E2F9C1}"/>
              </a:ext>
            </a:extLst>
          </p:cNvPr>
          <p:cNvSpPr/>
          <p:nvPr/>
        </p:nvSpPr>
        <p:spPr>
          <a:xfrm>
            <a:off x="380383" y="1338838"/>
            <a:ext cx="5408141" cy="500057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FC91DC9-D3C8-7751-7914-D6EBB2A3EB0F}"/>
              </a:ext>
            </a:extLst>
          </p:cNvPr>
          <p:cNvSpPr txBox="1"/>
          <p:nvPr/>
        </p:nvSpPr>
        <p:spPr>
          <a:xfrm>
            <a:off x="2906744" y="5467505"/>
            <a:ext cx="915635"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NL2500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ACC6A8FF-419C-14B5-82D9-33B762B1C3EF}"/>
              </a:ext>
            </a:extLst>
          </p:cNvPr>
          <p:cNvSpPr txBox="1"/>
          <p:nvPr/>
        </p:nvSpPr>
        <p:spPr>
          <a:xfrm>
            <a:off x="2920296" y="5830064"/>
            <a:ext cx="1048685"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NLX2500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5" name="正方形/長方形 4">
            <a:extLst>
              <a:ext uri="{FF2B5EF4-FFF2-40B4-BE49-F238E27FC236}">
                <a16:creationId xmlns:a16="http://schemas.microsoft.com/office/drawing/2014/main" id="{C4189981-35D5-FF14-A21F-CAFE38872556}"/>
              </a:ext>
            </a:extLst>
          </p:cNvPr>
          <p:cNvSpPr/>
          <p:nvPr/>
        </p:nvSpPr>
        <p:spPr>
          <a:xfrm>
            <a:off x="5915319" y="1342770"/>
            <a:ext cx="5295411" cy="2665238"/>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C57AE00-9D17-9A08-FA95-CC41848A1BDD}"/>
              </a:ext>
            </a:extLst>
          </p:cNvPr>
          <p:cNvSpPr txBox="1"/>
          <p:nvPr/>
        </p:nvSpPr>
        <p:spPr>
          <a:xfrm flipH="1">
            <a:off x="5859540" y="1338838"/>
            <a:ext cx="1444404"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メーカー</a:t>
            </a:r>
          </a:p>
        </p:txBody>
      </p:sp>
      <p:sp>
        <p:nvSpPr>
          <p:cNvPr id="10" name="テキスト ボックス 9">
            <a:extLst>
              <a:ext uri="{FF2B5EF4-FFF2-40B4-BE49-F238E27FC236}">
                <a16:creationId xmlns:a16="http://schemas.microsoft.com/office/drawing/2014/main" id="{FCFCF8C9-2B04-0931-D175-315A5455FEDE}"/>
              </a:ext>
            </a:extLst>
          </p:cNvPr>
          <p:cNvSpPr txBox="1"/>
          <p:nvPr/>
        </p:nvSpPr>
        <p:spPr>
          <a:xfrm flipH="1">
            <a:off x="7967496" y="1347141"/>
            <a:ext cx="835992"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型式</a:t>
            </a:r>
          </a:p>
        </p:txBody>
      </p:sp>
      <p:sp>
        <p:nvSpPr>
          <p:cNvPr id="11" name="テキスト ボックス 10">
            <a:extLst>
              <a:ext uri="{FF2B5EF4-FFF2-40B4-BE49-F238E27FC236}">
                <a16:creationId xmlns:a16="http://schemas.microsoft.com/office/drawing/2014/main" id="{53F3D28A-3DCB-43F4-01D2-13C5E59092BB}"/>
              </a:ext>
            </a:extLst>
          </p:cNvPr>
          <p:cNvSpPr txBox="1"/>
          <p:nvPr/>
        </p:nvSpPr>
        <p:spPr>
          <a:xfrm flipH="1">
            <a:off x="10249825" y="1347141"/>
            <a:ext cx="835992"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台数</a:t>
            </a:r>
          </a:p>
        </p:txBody>
      </p:sp>
      <p:pic>
        <p:nvPicPr>
          <p:cNvPr id="20" name="図 19">
            <a:extLst>
              <a:ext uri="{FF2B5EF4-FFF2-40B4-BE49-F238E27FC236}">
                <a16:creationId xmlns:a16="http://schemas.microsoft.com/office/drawing/2014/main" id="{F280355F-8894-D846-813C-7910FBC8C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085" y="2425240"/>
            <a:ext cx="2008145" cy="433174"/>
          </a:xfrm>
          <a:prstGeom prst="rect">
            <a:avLst/>
          </a:prstGeom>
        </p:spPr>
      </p:pic>
      <p:sp>
        <p:nvSpPr>
          <p:cNvPr id="31" name="テキスト ボックス 30">
            <a:extLst>
              <a:ext uri="{FF2B5EF4-FFF2-40B4-BE49-F238E27FC236}">
                <a16:creationId xmlns:a16="http://schemas.microsoft.com/office/drawing/2014/main" id="{A8B4A905-F66B-E202-0024-E19B3976637E}"/>
              </a:ext>
            </a:extLst>
          </p:cNvPr>
          <p:cNvSpPr txBox="1"/>
          <p:nvPr/>
        </p:nvSpPr>
        <p:spPr>
          <a:xfrm>
            <a:off x="7948833" y="1823786"/>
            <a:ext cx="1377099"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TMC-15</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442830FE-6257-8ED4-2A54-EE25CCB07AF1}"/>
              </a:ext>
            </a:extLst>
          </p:cNvPr>
          <p:cNvSpPr txBox="1"/>
          <p:nvPr/>
        </p:nvSpPr>
        <p:spPr>
          <a:xfrm>
            <a:off x="7939752" y="2301878"/>
            <a:ext cx="1377099"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TMC-20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F965AE00-726F-69C0-6318-F22E39F36AF9}"/>
              </a:ext>
            </a:extLst>
          </p:cNvPr>
          <p:cNvSpPr txBox="1"/>
          <p:nvPr/>
        </p:nvSpPr>
        <p:spPr>
          <a:xfrm>
            <a:off x="7931932" y="2716102"/>
            <a:ext cx="1975797"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TMC-20-ⅡL</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9C2445F2-F430-5258-8D84-4D6BA5F5ACA2}"/>
              </a:ext>
            </a:extLst>
          </p:cNvPr>
          <p:cNvSpPr txBox="1"/>
          <p:nvPr/>
        </p:nvSpPr>
        <p:spPr>
          <a:xfrm>
            <a:off x="8001773" y="3307423"/>
            <a:ext cx="1975797"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TMC-30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CACEDFFD-0F27-AD2C-A7C6-A661D954090A}"/>
              </a:ext>
            </a:extLst>
          </p:cNvPr>
          <p:cNvSpPr txBox="1"/>
          <p:nvPr/>
        </p:nvSpPr>
        <p:spPr>
          <a:xfrm>
            <a:off x="10267088" y="1838785"/>
            <a:ext cx="527906"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13</a:t>
            </a:r>
          </a:p>
        </p:txBody>
      </p:sp>
      <p:sp>
        <p:nvSpPr>
          <p:cNvPr id="37" name="テキスト ボックス 36">
            <a:extLst>
              <a:ext uri="{FF2B5EF4-FFF2-40B4-BE49-F238E27FC236}">
                <a16:creationId xmlns:a16="http://schemas.microsoft.com/office/drawing/2014/main" id="{6EC10BCD-843A-57AF-0251-84E2204B188D}"/>
              </a:ext>
            </a:extLst>
          </p:cNvPr>
          <p:cNvSpPr txBox="1"/>
          <p:nvPr/>
        </p:nvSpPr>
        <p:spPr>
          <a:xfrm>
            <a:off x="10262844" y="2308935"/>
            <a:ext cx="527906"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6</a:t>
            </a:r>
          </a:p>
        </p:txBody>
      </p:sp>
      <p:sp>
        <p:nvSpPr>
          <p:cNvPr id="38" name="テキスト ボックス 37">
            <a:extLst>
              <a:ext uri="{FF2B5EF4-FFF2-40B4-BE49-F238E27FC236}">
                <a16:creationId xmlns:a16="http://schemas.microsoft.com/office/drawing/2014/main" id="{C99C8F32-CF2C-BAC4-2CDC-BE2763658847}"/>
              </a:ext>
            </a:extLst>
          </p:cNvPr>
          <p:cNvSpPr txBox="1"/>
          <p:nvPr/>
        </p:nvSpPr>
        <p:spPr>
          <a:xfrm>
            <a:off x="10267088" y="2927851"/>
            <a:ext cx="527906"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4</a:t>
            </a:r>
          </a:p>
        </p:txBody>
      </p:sp>
      <p:sp>
        <p:nvSpPr>
          <p:cNvPr id="39" name="テキスト ボックス 38">
            <a:extLst>
              <a:ext uri="{FF2B5EF4-FFF2-40B4-BE49-F238E27FC236}">
                <a16:creationId xmlns:a16="http://schemas.microsoft.com/office/drawing/2014/main" id="{4336408C-1A22-0EE8-6397-226D64D8B316}"/>
              </a:ext>
            </a:extLst>
          </p:cNvPr>
          <p:cNvSpPr txBox="1"/>
          <p:nvPr/>
        </p:nvSpPr>
        <p:spPr>
          <a:xfrm>
            <a:off x="10267088" y="3315571"/>
            <a:ext cx="527906"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6</a:t>
            </a:r>
          </a:p>
        </p:txBody>
      </p:sp>
      <p:pic>
        <p:nvPicPr>
          <p:cNvPr id="41" name="図 40">
            <a:extLst>
              <a:ext uri="{FF2B5EF4-FFF2-40B4-BE49-F238E27FC236}">
                <a16:creationId xmlns:a16="http://schemas.microsoft.com/office/drawing/2014/main" id="{3A4C2314-030A-D728-3C5B-7115820EA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4483" y="5074805"/>
            <a:ext cx="1960391" cy="322761"/>
          </a:xfrm>
          <a:prstGeom prst="rect">
            <a:avLst/>
          </a:prstGeom>
        </p:spPr>
      </p:pic>
      <p:sp>
        <p:nvSpPr>
          <p:cNvPr id="42" name="正方形/長方形 41">
            <a:extLst>
              <a:ext uri="{FF2B5EF4-FFF2-40B4-BE49-F238E27FC236}">
                <a16:creationId xmlns:a16="http://schemas.microsoft.com/office/drawing/2014/main" id="{D490588B-4F25-E66C-CACE-AE0430334F9B}"/>
              </a:ext>
            </a:extLst>
          </p:cNvPr>
          <p:cNvSpPr/>
          <p:nvPr/>
        </p:nvSpPr>
        <p:spPr>
          <a:xfrm>
            <a:off x="5915319" y="4180643"/>
            <a:ext cx="5295411" cy="2111086"/>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820E6876-D102-C8FB-5A4D-8EC193402EE1}"/>
              </a:ext>
            </a:extLst>
          </p:cNvPr>
          <p:cNvSpPr txBox="1"/>
          <p:nvPr/>
        </p:nvSpPr>
        <p:spPr>
          <a:xfrm flipH="1">
            <a:off x="5859540" y="4166059"/>
            <a:ext cx="1444404"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メーカー</a:t>
            </a:r>
          </a:p>
        </p:txBody>
      </p:sp>
      <p:sp>
        <p:nvSpPr>
          <p:cNvPr id="44" name="テキスト ボックス 43">
            <a:extLst>
              <a:ext uri="{FF2B5EF4-FFF2-40B4-BE49-F238E27FC236}">
                <a16:creationId xmlns:a16="http://schemas.microsoft.com/office/drawing/2014/main" id="{AAB5B039-58BE-49D3-634F-D04EC5F8F517}"/>
              </a:ext>
            </a:extLst>
          </p:cNvPr>
          <p:cNvSpPr txBox="1"/>
          <p:nvPr/>
        </p:nvSpPr>
        <p:spPr>
          <a:xfrm flipH="1">
            <a:off x="7982230" y="4180643"/>
            <a:ext cx="835992"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型式</a:t>
            </a:r>
          </a:p>
        </p:txBody>
      </p:sp>
      <p:sp>
        <p:nvSpPr>
          <p:cNvPr id="45" name="テキスト ボックス 44">
            <a:extLst>
              <a:ext uri="{FF2B5EF4-FFF2-40B4-BE49-F238E27FC236}">
                <a16:creationId xmlns:a16="http://schemas.microsoft.com/office/drawing/2014/main" id="{1121F287-D966-C34B-0AFE-EFFFB845D57F}"/>
              </a:ext>
            </a:extLst>
          </p:cNvPr>
          <p:cNvSpPr txBox="1"/>
          <p:nvPr/>
        </p:nvSpPr>
        <p:spPr>
          <a:xfrm flipH="1">
            <a:off x="10303832" y="4180643"/>
            <a:ext cx="835992"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台数</a:t>
            </a:r>
          </a:p>
        </p:txBody>
      </p:sp>
      <p:sp>
        <p:nvSpPr>
          <p:cNvPr id="47" name="テキスト ボックス 46">
            <a:extLst>
              <a:ext uri="{FF2B5EF4-FFF2-40B4-BE49-F238E27FC236}">
                <a16:creationId xmlns:a16="http://schemas.microsoft.com/office/drawing/2014/main" id="{923281A6-B0CF-B465-44C1-43FF41889FC8}"/>
              </a:ext>
            </a:extLst>
          </p:cNvPr>
          <p:cNvSpPr txBox="1"/>
          <p:nvPr/>
        </p:nvSpPr>
        <p:spPr>
          <a:xfrm>
            <a:off x="7982230" y="4609628"/>
            <a:ext cx="772969"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TC</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A2FDEC2F-FEAD-076D-51DA-92568F94DE65}"/>
              </a:ext>
            </a:extLst>
          </p:cNvPr>
          <p:cNvSpPr txBox="1"/>
          <p:nvPr/>
        </p:nvSpPr>
        <p:spPr>
          <a:xfrm>
            <a:off x="7985889" y="5012874"/>
            <a:ext cx="1302988"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TC</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9" name="テキスト ボックス 48">
            <a:extLst>
              <a:ext uri="{FF2B5EF4-FFF2-40B4-BE49-F238E27FC236}">
                <a16:creationId xmlns:a16="http://schemas.microsoft.com/office/drawing/2014/main" id="{9FC85668-30E9-58CD-4A76-AAF4D705C2D7}"/>
              </a:ext>
            </a:extLst>
          </p:cNvPr>
          <p:cNvSpPr txBox="1"/>
          <p:nvPr/>
        </p:nvSpPr>
        <p:spPr>
          <a:xfrm>
            <a:off x="7982230" y="5437745"/>
            <a:ext cx="1822312"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TCN</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3500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3236F69F-49F8-02D1-9F82-BC5305C0E594}"/>
              </a:ext>
            </a:extLst>
          </p:cNvPr>
          <p:cNvSpPr txBox="1"/>
          <p:nvPr/>
        </p:nvSpPr>
        <p:spPr>
          <a:xfrm>
            <a:off x="10306573" y="4609628"/>
            <a:ext cx="282429"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5</a:t>
            </a:r>
          </a:p>
        </p:txBody>
      </p:sp>
      <p:sp>
        <p:nvSpPr>
          <p:cNvPr id="52" name="テキスト ボックス 51">
            <a:extLst>
              <a:ext uri="{FF2B5EF4-FFF2-40B4-BE49-F238E27FC236}">
                <a16:creationId xmlns:a16="http://schemas.microsoft.com/office/drawing/2014/main" id="{106C1300-8997-E1AA-FA54-C514751B6729}"/>
              </a:ext>
            </a:extLst>
          </p:cNvPr>
          <p:cNvSpPr txBox="1"/>
          <p:nvPr/>
        </p:nvSpPr>
        <p:spPr>
          <a:xfrm>
            <a:off x="10303831" y="5012874"/>
            <a:ext cx="282429"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53" name="テキスト ボックス 52">
            <a:extLst>
              <a:ext uri="{FF2B5EF4-FFF2-40B4-BE49-F238E27FC236}">
                <a16:creationId xmlns:a16="http://schemas.microsoft.com/office/drawing/2014/main" id="{01B9D014-4A27-D31D-D0D8-2F9C8603B5EA}"/>
              </a:ext>
            </a:extLst>
          </p:cNvPr>
          <p:cNvSpPr txBox="1"/>
          <p:nvPr/>
        </p:nvSpPr>
        <p:spPr>
          <a:xfrm>
            <a:off x="10303832" y="5433075"/>
            <a:ext cx="282429"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9" name="テキスト ボックス 8">
            <a:extLst>
              <a:ext uri="{FF2B5EF4-FFF2-40B4-BE49-F238E27FC236}">
                <a16:creationId xmlns:a16="http://schemas.microsoft.com/office/drawing/2014/main" id="{2B91FB25-477D-B958-D9BC-F6547D967847}"/>
              </a:ext>
            </a:extLst>
          </p:cNvPr>
          <p:cNvSpPr txBox="1"/>
          <p:nvPr/>
        </p:nvSpPr>
        <p:spPr>
          <a:xfrm flipH="1">
            <a:off x="4659501" y="2132601"/>
            <a:ext cx="398186"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19" name="テキスト ボックス 18">
            <a:extLst>
              <a:ext uri="{FF2B5EF4-FFF2-40B4-BE49-F238E27FC236}">
                <a16:creationId xmlns:a16="http://schemas.microsoft.com/office/drawing/2014/main" id="{FBA562FF-9DC4-CD34-6254-C2C25816C186}"/>
              </a:ext>
            </a:extLst>
          </p:cNvPr>
          <p:cNvSpPr txBox="1"/>
          <p:nvPr/>
        </p:nvSpPr>
        <p:spPr>
          <a:xfrm>
            <a:off x="4661031" y="2499044"/>
            <a:ext cx="282429"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5</a:t>
            </a:r>
          </a:p>
        </p:txBody>
      </p:sp>
      <p:sp>
        <p:nvSpPr>
          <p:cNvPr id="29" name="テキスト ボックス 28">
            <a:extLst>
              <a:ext uri="{FF2B5EF4-FFF2-40B4-BE49-F238E27FC236}">
                <a16:creationId xmlns:a16="http://schemas.microsoft.com/office/drawing/2014/main" id="{4EDBBE91-87F7-7C42-035C-3DAA65F86F36}"/>
              </a:ext>
            </a:extLst>
          </p:cNvPr>
          <p:cNvSpPr txBox="1"/>
          <p:nvPr/>
        </p:nvSpPr>
        <p:spPr>
          <a:xfrm>
            <a:off x="4660405" y="2859974"/>
            <a:ext cx="674248"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15</a:t>
            </a:r>
          </a:p>
        </p:txBody>
      </p:sp>
      <p:sp>
        <p:nvSpPr>
          <p:cNvPr id="46" name="テキスト ボックス 45">
            <a:extLst>
              <a:ext uri="{FF2B5EF4-FFF2-40B4-BE49-F238E27FC236}">
                <a16:creationId xmlns:a16="http://schemas.microsoft.com/office/drawing/2014/main" id="{780EFAA9-AB78-9077-148B-D24C1D14A00C}"/>
              </a:ext>
            </a:extLst>
          </p:cNvPr>
          <p:cNvSpPr txBox="1"/>
          <p:nvPr/>
        </p:nvSpPr>
        <p:spPr>
          <a:xfrm>
            <a:off x="4660405" y="3228254"/>
            <a:ext cx="490249"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10</a:t>
            </a:r>
          </a:p>
        </p:txBody>
      </p:sp>
      <p:sp>
        <p:nvSpPr>
          <p:cNvPr id="54" name="テキスト ボックス 53">
            <a:extLst>
              <a:ext uri="{FF2B5EF4-FFF2-40B4-BE49-F238E27FC236}">
                <a16:creationId xmlns:a16="http://schemas.microsoft.com/office/drawing/2014/main" id="{8983791B-2398-B4C8-D139-C6D9DA080B4C}"/>
              </a:ext>
            </a:extLst>
          </p:cNvPr>
          <p:cNvSpPr txBox="1"/>
          <p:nvPr/>
        </p:nvSpPr>
        <p:spPr>
          <a:xfrm>
            <a:off x="4668250" y="3616220"/>
            <a:ext cx="177538"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6</a:t>
            </a:r>
          </a:p>
        </p:txBody>
      </p:sp>
      <p:sp>
        <p:nvSpPr>
          <p:cNvPr id="56" name="テキスト ボックス 55">
            <a:extLst>
              <a:ext uri="{FF2B5EF4-FFF2-40B4-BE49-F238E27FC236}">
                <a16:creationId xmlns:a16="http://schemas.microsoft.com/office/drawing/2014/main" id="{488F646D-3367-6090-4503-26856E3B6094}"/>
              </a:ext>
            </a:extLst>
          </p:cNvPr>
          <p:cNvSpPr txBox="1"/>
          <p:nvPr/>
        </p:nvSpPr>
        <p:spPr>
          <a:xfrm>
            <a:off x="4661031" y="3983054"/>
            <a:ext cx="374191"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58" name="テキスト ボックス 57">
            <a:extLst>
              <a:ext uri="{FF2B5EF4-FFF2-40B4-BE49-F238E27FC236}">
                <a16:creationId xmlns:a16="http://schemas.microsoft.com/office/drawing/2014/main" id="{DB9F893E-7741-68CE-FEB6-ECDED7849623}"/>
              </a:ext>
            </a:extLst>
          </p:cNvPr>
          <p:cNvSpPr txBox="1"/>
          <p:nvPr/>
        </p:nvSpPr>
        <p:spPr>
          <a:xfrm>
            <a:off x="4661031" y="4351855"/>
            <a:ext cx="575935"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10</a:t>
            </a:r>
          </a:p>
        </p:txBody>
      </p:sp>
      <p:sp>
        <p:nvSpPr>
          <p:cNvPr id="60" name="テキスト ボックス 59">
            <a:extLst>
              <a:ext uri="{FF2B5EF4-FFF2-40B4-BE49-F238E27FC236}">
                <a16:creationId xmlns:a16="http://schemas.microsoft.com/office/drawing/2014/main" id="{CE08EE43-DAB4-B43F-4FAC-B0D7574DA92D}"/>
              </a:ext>
            </a:extLst>
          </p:cNvPr>
          <p:cNvSpPr txBox="1"/>
          <p:nvPr/>
        </p:nvSpPr>
        <p:spPr>
          <a:xfrm>
            <a:off x="4677463" y="4746969"/>
            <a:ext cx="255569"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p>
        </p:txBody>
      </p:sp>
      <p:sp>
        <p:nvSpPr>
          <p:cNvPr id="62" name="テキスト ボックス 61">
            <a:extLst>
              <a:ext uri="{FF2B5EF4-FFF2-40B4-BE49-F238E27FC236}">
                <a16:creationId xmlns:a16="http://schemas.microsoft.com/office/drawing/2014/main" id="{0C82AF84-230F-F5D3-636B-7410BA539078}"/>
              </a:ext>
            </a:extLst>
          </p:cNvPr>
          <p:cNvSpPr txBox="1"/>
          <p:nvPr/>
        </p:nvSpPr>
        <p:spPr>
          <a:xfrm>
            <a:off x="4677464" y="5107237"/>
            <a:ext cx="255569"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p>
        </p:txBody>
      </p:sp>
      <p:sp>
        <p:nvSpPr>
          <p:cNvPr id="64" name="テキスト ボックス 63">
            <a:extLst>
              <a:ext uri="{FF2B5EF4-FFF2-40B4-BE49-F238E27FC236}">
                <a16:creationId xmlns:a16="http://schemas.microsoft.com/office/drawing/2014/main" id="{3B84D2E0-96D9-69FF-0FAD-3FAC2D0B6A05}"/>
              </a:ext>
            </a:extLst>
          </p:cNvPr>
          <p:cNvSpPr txBox="1"/>
          <p:nvPr/>
        </p:nvSpPr>
        <p:spPr>
          <a:xfrm>
            <a:off x="4677233" y="5467505"/>
            <a:ext cx="292038"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66" name="テキスト ボックス 65">
            <a:extLst>
              <a:ext uri="{FF2B5EF4-FFF2-40B4-BE49-F238E27FC236}">
                <a16:creationId xmlns:a16="http://schemas.microsoft.com/office/drawing/2014/main" id="{F10D3CEC-7AC0-11F7-CBF0-0B02EE2DF5C3}"/>
              </a:ext>
            </a:extLst>
          </p:cNvPr>
          <p:cNvSpPr txBox="1"/>
          <p:nvPr/>
        </p:nvSpPr>
        <p:spPr>
          <a:xfrm>
            <a:off x="4696138" y="5839627"/>
            <a:ext cx="135344"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67" name="テキスト ボックス 66">
            <a:extLst>
              <a:ext uri="{FF2B5EF4-FFF2-40B4-BE49-F238E27FC236}">
                <a16:creationId xmlns:a16="http://schemas.microsoft.com/office/drawing/2014/main" id="{6D47EAB9-D5EC-7916-635B-20909651C6EF}"/>
              </a:ext>
            </a:extLst>
          </p:cNvPr>
          <p:cNvSpPr txBox="1"/>
          <p:nvPr/>
        </p:nvSpPr>
        <p:spPr>
          <a:xfrm>
            <a:off x="4672534" y="1768297"/>
            <a:ext cx="158948"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p>
        </p:txBody>
      </p:sp>
    </p:spTree>
    <p:extLst>
      <p:ext uri="{BB962C8B-B14F-4D97-AF65-F5344CB8AC3E}">
        <p14:creationId xmlns:p14="http://schemas.microsoft.com/office/powerpoint/2010/main" val="95436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E1C45D8-799D-6E21-D4DA-8EC6634BFD50}"/>
            </a:ext>
          </a:extLst>
        </p:cNvPr>
        <p:cNvGrpSpPr/>
        <p:nvPr/>
      </p:nvGrpSpPr>
      <p:grpSpPr>
        <a:xfrm>
          <a:off x="0" y="0"/>
          <a:ext cx="0" cy="0"/>
          <a:chOff x="0" y="0"/>
          <a:chExt cx="0" cy="0"/>
        </a:xfrm>
      </p:grpSpPr>
      <p:pic>
        <p:nvPicPr>
          <p:cNvPr id="19" name="図 18">
            <a:extLst>
              <a:ext uri="{FF2B5EF4-FFF2-40B4-BE49-F238E27FC236}">
                <a16:creationId xmlns:a16="http://schemas.microsoft.com/office/drawing/2014/main" id="{AC4C4809-2F44-190F-70FC-133EC0F8E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 y="2048275"/>
            <a:ext cx="3049230" cy="2835409"/>
          </a:xfrm>
          <a:prstGeom prst="rect">
            <a:avLst/>
          </a:prstGeom>
        </p:spPr>
      </p:pic>
      <p:sp>
        <p:nvSpPr>
          <p:cNvPr id="2" name="タイトル 1">
            <a:extLst>
              <a:ext uri="{FF2B5EF4-FFF2-40B4-BE49-F238E27FC236}">
                <a16:creationId xmlns:a16="http://schemas.microsoft.com/office/drawing/2014/main" id="{40655759-3E2A-4600-80B1-F17B59935641}"/>
              </a:ext>
            </a:extLst>
          </p:cNvPr>
          <p:cNvSpPr>
            <a:spLocks noGrp="1"/>
          </p:cNvSpPr>
          <p:nvPr>
            <p:ph type="title"/>
          </p:nvPr>
        </p:nvSpPr>
        <p:spPr>
          <a:xfrm>
            <a:off x="175443" y="112538"/>
            <a:ext cx="2717749" cy="586114"/>
          </a:xfrm>
        </p:spPr>
        <p:txBody>
          <a:bodyPr>
            <a:normAutofit fontScale="90000"/>
          </a:bodyPr>
          <a:lstStyle/>
          <a:p>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機械設備一覧</a:t>
            </a:r>
          </a:p>
        </p:txBody>
      </p:sp>
      <p:sp>
        <p:nvSpPr>
          <p:cNvPr id="6" name="テキスト ボックス 5">
            <a:extLst>
              <a:ext uri="{FF2B5EF4-FFF2-40B4-BE49-F238E27FC236}">
                <a16:creationId xmlns:a16="http://schemas.microsoft.com/office/drawing/2014/main" id="{1428E0A0-9C34-6DC0-EAD4-04D2BA782754}"/>
              </a:ext>
            </a:extLst>
          </p:cNvPr>
          <p:cNvSpPr txBox="1"/>
          <p:nvPr/>
        </p:nvSpPr>
        <p:spPr>
          <a:xfrm>
            <a:off x="274071" y="833306"/>
            <a:ext cx="3622317" cy="369332"/>
          </a:xfrm>
          <a:prstGeom prst="rect">
            <a:avLst/>
          </a:prstGeom>
          <a:noFill/>
        </p:spPr>
        <p:txBody>
          <a:bodyPr wrap="square">
            <a:spAutoFit/>
          </a:bodyPr>
          <a:lstStyle/>
          <a:p>
            <a:r>
              <a:rPr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②　</a:t>
            </a:r>
            <a:r>
              <a:rPr lang="ja-JP" altLang="en-US" i="0" dirty="0">
                <a:solidFill>
                  <a:schemeClr val="bg1"/>
                </a:solidFill>
                <a:effectLst/>
                <a:highlight>
                  <a:srgbClr val="FFFFFF"/>
                </a:highlight>
                <a:latin typeface="游ゴシック" panose="020B0400000000000000" pitchFamily="50" charset="-128"/>
                <a:ea typeface="游ゴシック" panose="020B0400000000000000" pitchFamily="50" charset="-128"/>
              </a:rPr>
              <a:t>マシニングセンター</a:t>
            </a:r>
            <a:endParaRPr lang="ja-JP" altLang="en-US"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61982A1E-1062-374A-F780-E3D618A988B5}"/>
              </a:ext>
            </a:extLst>
          </p:cNvPr>
          <p:cNvSpPr txBox="1"/>
          <p:nvPr/>
        </p:nvSpPr>
        <p:spPr>
          <a:xfrm>
            <a:off x="2878766" y="1357360"/>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型式</a:t>
            </a:r>
          </a:p>
        </p:txBody>
      </p:sp>
      <p:sp>
        <p:nvSpPr>
          <p:cNvPr id="13" name="テキスト ボックス 12">
            <a:extLst>
              <a:ext uri="{FF2B5EF4-FFF2-40B4-BE49-F238E27FC236}">
                <a16:creationId xmlns:a16="http://schemas.microsoft.com/office/drawing/2014/main" id="{75D8CE07-CB12-5918-3E7E-554B438FDB0F}"/>
              </a:ext>
            </a:extLst>
          </p:cNvPr>
          <p:cNvSpPr txBox="1"/>
          <p:nvPr/>
        </p:nvSpPr>
        <p:spPr>
          <a:xfrm>
            <a:off x="2878766" y="3587633"/>
            <a:ext cx="923651"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MV40M</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AB1E67E3-3C4C-1CD5-742A-E6C1505751CE}"/>
              </a:ext>
            </a:extLst>
          </p:cNvPr>
          <p:cNvSpPr txBox="1"/>
          <p:nvPr/>
        </p:nvSpPr>
        <p:spPr>
          <a:xfrm>
            <a:off x="2878766" y="2112483"/>
            <a:ext cx="896399"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SH-403</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8541CF9A-1748-0F2F-6733-852CA7BD1CA2}"/>
              </a:ext>
            </a:extLst>
          </p:cNvPr>
          <p:cNvSpPr txBox="1"/>
          <p:nvPr/>
        </p:nvSpPr>
        <p:spPr>
          <a:xfrm>
            <a:off x="2878766" y="1753105"/>
            <a:ext cx="843501"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MH-40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8AA0FD54-04B5-388E-D7A3-D7436BB8CF12}"/>
              </a:ext>
            </a:extLst>
          </p:cNvPr>
          <p:cNvSpPr txBox="1"/>
          <p:nvPr/>
        </p:nvSpPr>
        <p:spPr>
          <a:xfrm flipH="1">
            <a:off x="326442" y="1365618"/>
            <a:ext cx="1444404"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メーカー</a:t>
            </a:r>
          </a:p>
        </p:txBody>
      </p:sp>
      <p:sp>
        <p:nvSpPr>
          <p:cNvPr id="17" name="テキスト ボックス 16">
            <a:extLst>
              <a:ext uri="{FF2B5EF4-FFF2-40B4-BE49-F238E27FC236}">
                <a16:creationId xmlns:a16="http://schemas.microsoft.com/office/drawing/2014/main" id="{0E2FAE8F-B387-1395-D99B-C3957064753A}"/>
              </a:ext>
            </a:extLst>
          </p:cNvPr>
          <p:cNvSpPr txBox="1"/>
          <p:nvPr/>
        </p:nvSpPr>
        <p:spPr>
          <a:xfrm>
            <a:off x="2878766" y="2831241"/>
            <a:ext cx="643125" cy="338554"/>
          </a:xfrm>
          <a:prstGeom prst="rect">
            <a:avLst/>
          </a:prstGeom>
          <a:noFill/>
        </p:spPr>
        <p:txBody>
          <a:bodyPr wrap="none" rtlCol="0">
            <a:spAutoFit/>
          </a:bodyPr>
          <a:lstStyle/>
          <a:p>
            <a:r>
              <a:rPr kumimoji="1" lang="en-US" altLang="ja-JP" sz="1600" dirty="0" err="1">
                <a:solidFill>
                  <a:schemeClr val="bg1"/>
                </a:solidFill>
                <a:highlight>
                  <a:srgbClr val="FFFFFF"/>
                </a:highlight>
                <a:latin typeface="游ゴシック" panose="020B0400000000000000" pitchFamily="50" charset="-128"/>
                <a:ea typeface="游ゴシック" panose="020B0400000000000000" pitchFamily="50" charset="-128"/>
              </a:rPr>
              <a:t>MVjr</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C8DBBB27-84AD-CD23-B52B-5B299106CB4B}"/>
              </a:ext>
            </a:extLst>
          </p:cNvPr>
          <p:cNvSpPr txBox="1"/>
          <p:nvPr/>
        </p:nvSpPr>
        <p:spPr>
          <a:xfrm>
            <a:off x="2878766" y="2471862"/>
            <a:ext cx="946093"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NH4000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0925D797-6DEC-BBE0-128A-225E355C0E2B}"/>
              </a:ext>
            </a:extLst>
          </p:cNvPr>
          <p:cNvSpPr txBox="1"/>
          <p:nvPr/>
        </p:nvSpPr>
        <p:spPr>
          <a:xfrm>
            <a:off x="2879580" y="3228254"/>
            <a:ext cx="861133"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MV40E</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6E767672-383E-80ED-C0BE-DCE06F7845D6}"/>
              </a:ext>
            </a:extLst>
          </p:cNvPr>
          <p:cNvSpPr txBox="1"/>
          <p:nvPr/>
        </p:nvSpPr>
        <p:spPr>
          <a:xfrm>
            <a:off x="2893192" y="5112303"/>
            <a:ext cx="824265"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MV-45</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F7E209A8-3C23-6354-47BA-08DECD48160C}"/>
              </a:ext>
            </a:extLst>
          </p:cNvPr>
          <p:cNvSpPr txBox="1"/>
          <p:nvPr/>
        </p:nvSpPr>
        <p:spPr>
          <a:xfrm>
            <a:off x="2878766" y="3983054"/>
            <a:ext cx="824265"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MV-35</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174DBFEB-43A5-37CF-9638-F8D7CD136E9F}"/>
              </a:ext>
            </a:extLst>
          </p:cNvPr>
          <p:cNvSpPr txBox="1"/>
          <p:nvPr/>
        </p:nvSpPr>
        <p:spPr>
          <a:xfrm>
            <a:off x="2878766" y="4349968"/>
            <a:ext cx="702436"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FM-2</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21F16F30-8DC7-9D83-245E-C587C2A13C21}"/>
              </a:ext>
            </a:extLst>
          </p:cNvPr>
          <p:cNvSpPr txBox="1"/>
          <p:nvPr/>
        </p:nvSpPr>
        <p:spPr>
          <a:xfrm>
            <a:off x="2879640" y="4721476"/>
            <a:ext cx="824265"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MV-40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47BBBA8A-E0A4-2084-A744-F8C5388918A5}"/>
              </a:ext>
            </a:extLst>
          </p:cNvPr>
          <p:cNvSpPr txBox="1"/>
          <p:nvPr/>
        </p:nvSpPr>
        <p:spPr>
          <a:xfrm>
            <a:off x="4593515" y="1357360"/>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台数</a:t>
            </a:r>
          </a:p>
        </p:txBody>
      </p:sp>
      <p:sp>
        <p:nvSpPr>
          <p:cNvPr id="30" name="テキスト ボックス 29">
            <a:extLst>
              <a:ext uri="{FF2B5EF4-FFF2-40B4-BE49-F238E27FC236}">
                <a16:creationId xmlns:a16="http://schemas.microsoft.com/office/drawing/2014/main" id="{077DEECE-8DF0-2245-9744-F58E5C5B2830}"/>
              </a:ext>
            </a:extLst>
          </p:cNvPr>
          <p:cNvSpPr txBox="1"/>
          <p:nvPr/>
        </p:nvSpPr>
        <p:spPr>
          <a:xfrm>
            <a:off x="4709250" y="5122816"/>
            <a:ext cx="537862"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endPar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C538305C-E0C6-3881-DE44-01119F60D997}"/>
              </a:ext>
            </a:extLst>
          </p:cNvPr>
          <p:cNvSpPr/>
          <p:nvPr/>
        </p:nvSpPr>
        <p:spPr>
          <a:xfrm>
            <a:off x="326442" y="1342770"/>
            <a:ext cx="5347801" cy="4255597"/>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276EF9DC-4053-1337-915A-831BCB6D9E33}"/>
              </a:ext>
            </a:extLst>
          </p:cNvPr>
          <p:cNvSpPr/>
          <p:nvPr/>
        </p:nvSpPr>
        <p:spPr>
          <a:xfrm>
            <a:off x="5846064" y="812194"/>
            <a:ext cx="5129566" cy="1504286"/>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4B369076-CD59-64C2-0960-4C4087868AE4}"/>
              </a:ext>
            </a:extLst>
          </p:cNvPr>
          <p:cNvSpPr txBox="1"/>
          <p:nvPr/>
        </p:nvSpPr>
        <p:spPr>
          <a:xfrm flipH="1">
            <a:off x="5793457" y="820542"/>
            <a:ext cx="1444404"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メーカー</a:t>
            </a:r>
          </a:p>
        </p:txBody>
      </p:sp>
      <p:sp>
        <p:nvSpPr>
          <p:cNvPr id="36" name="テキスト ボックス 35">
            <a:extLst>
              <a:ext uri="{FF2B5EF4-FFF2-40B4-BE49-F238E27FC236}">
                <a16:creationId xmlns:a16="http://schemas.microsoft.com/office/drawing/2014/main" id="{543C6B96-8C47-78C1-CA0A-22D910162049}"/>
              </a:ext>
            </a:extLst>
          </p:cNvPr>
          <p:cNvSpPr txBox="1"/>
          <p:nvPr/>
        </p:nvSpPr>
        <p:spPr>
          <a:xfrm>
            <a:off x="7924976" y="820542"/>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型式</a:t>
            </a:r>
          </a:p>
        </p:txBody>
      </p:sp>
      <p:sp>
        <p:nvSpPr>
          <p:cNvPr id="37" name="テキスト ボックス 36">
            <a:extLst>
              <a:ext uri="{FF2B5EF4-FFF2-40B4-BE49-F238E27FC236}">
                <a16:creationId xmlns:a16="http://schemas.microsoft.com/office/drawing/2014/main" id="{7BAE8DB1-ABF7-5DD9-2550-DBEC99BCFE91}"/>
              </a:ext>
            </a:extLst>
          </p:cNvPr>
          <p:cNvSpPr txBox="1"/>
          <p:nvPr/>
        </p:nvSpPr>
        <p:spPr>
          <a:xfrm>
            <a:off x="10156995" y="835023"/>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台数</a:t>
            </a:r>
          </a:p>
        </p:txBody>
      </p:sp>
      <p:pic>
        <p:nvPicPr>
          <p:cNvPr id="38" name="図 37">
            <a:extLst>
              <a:ext uri="{FF2B5EF4-FFF2-40B4-BE49-F238E27FC236}">
                <a16:creationId xmlns:a16="http://schemas.microsoft.com/office/drawing/2014/main" id="{F915C0C9-010A-325C-63B7-219C10988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465" y="1543645"/>
            <a:ext cx="1807504" cy="388681"/>
          </a:xfrm>
          <a:prstGeom prst="rect">
            <a:avLst/>
          </a:prstGeom>
        </p:spPr>
      </p:pic>
      <p:sp>
        <p:nvSpPr>
          <p:cNvPr id="39" name="正方形/長方形 38">
            <a:extLst>
              <a:ext uri="{FF2B5EF4-FFF2-40B4-BE49-F238E27FC236}">
                <a16:creationId xmlns:a16="http://schemas.microsoft.com/office/drawing/2014/main" id="{E223A0F2-E3B5-02F3-E729-8E03B65E120A}"/>
              </a:ext>
            </a:extLst>
          </p:cNvPr>
          <p:cNvSpPr/>
          <p:nvPr/>
        </p:nvSpPr>
        <p:spPr>
          <a:xfrm>
            <a:off x="5846064" y="2312195"/>
            <a:ext cx="5129566" cy="230757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020EDE31-A419-3CF2-09CE-BD4A34EA5710}"/>
              </a:ext>
            </a:extLst>
          </p:cNvPr>
          <p:cNvSpPr/>
          <p:nvPr/>
        </p:nvSpPr>
        <p:spPr>
          <a:xfrm>
            <a:off x="5846064" y="4721476"/>
            <a:ext cx="5129566" cy="1649092"/>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highlight>
                <a:srgbClr val="FFFFFF"/>
              </a:highlight>
            </a:endParaRPr>
          </a:p>
        </p:txBody>
      </p:sp>
      <p:pic>
        <p:nvPicPr>
          <p:cNvPr id="1026" name="Picture 2" descr="株式会社 池貝本社・ツクバ工場 の求人・採用情報｜機械・電気エンジニアの転職なら-コグナビ転職">
            <a:extLst>
              <a:ext uri="{FF2B5EF4-FFF2-40B4-BE49-F238E27FC236}">
                <a16:creationId xmlns:a16="http://schemas.microsoft.com/office/drawing/2014/main" id="{FBE96967-D052-2BFC-E001-5667906A6B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7234" y="2892047"/>
            <a:ext cx="1647590" cy="896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株式会社紀和マシナリー | 企業情報 | イプロスものづくり">
            <a:extLst>
              <a:ext uri="{FF2B5EF4-FFF2-40B4-BE49-F238E27FC236}">
                <a16:creationId xmlns:a16="http://schemas.microsoft.com/office/drawing/2014/main" id="{72A3F344-7B22-6E2D-1B45-42F4AEE69C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7801" y="5372866"/>
            <a:ext cx="1537475" cy="594902"/>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a:extLst>
              <a:ext uri="{FF2B5EF4-FFF2-40B4-BE49-F238E27FC236}">
                <a16:creationId xmlns:a16="http://schemas.microsoft.com/office/drawing/2014/main" id="{BBB27574-9196-C8C9-A806-4063394C6C6E}"/>
              </a:ext>
            </a:extLst>
          </p:cNvPr>
          <p:cNvSpPr txBox="1"/>
          <p:nvPr/>
        </p:nvSpPr>
        <p:spPr>
          <a:xfrm>
            <a:off x="7924160" y="1196341"/>
            <a:ext cx="1055097"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MAC-VIE</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05055434-B52E-9F18-F7AA-0D728F6E5960}"/>
              </a:ext>
            </a:extLst>
          </p:cNvPr>
          <p:cNvSpPr txBox="1"/>
          <p:nvPr/>
        </p:nvSpPr>
        <p:spPr>
          <a:xfrm>
            <a:off x="7923512" y="1592160"/>
            <a:ext cx="1096775"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MAC-V40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89352307-77BB-8FB7-9678-BA506EFE016E}"/>
              </a:ext>
            </a:extLst>
          </p:cNvPr>
          <p:cNvSpPr txBox="1"/>
          <p:nvPr/>
        </p:nvSpPr>
        <p:spPr>
          <a:xfrm>
            <a:off x="10304915" y="1219691"/>
            <a:ext cx="656329"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11</a:t>
            </a:r>
          </a:p>
        </p:txBody>
      </p:sp>
      <p:sp>
        <p:nvSpPr>
          <p:cNvPr id="44" name="テキスト ボックス 43">
            <a:extLst>
              <a:ext uri="{FF2B5EF4-FFF2-40B4-BE49-F238E27FC236}">
                <a16:creationId xmlns:a16="http://schemas.microsoft.com/office/drawing/2014/main" id="{6D314FAA-045C-CF1C-79F5-901445DA423C}"/>
              </a:ext>
            </a:extLst>
          </p:cNvPr>
          <p:cNvSpPr txBox="1"/>
          <p:nvPr/>
        </p:nvSpPr>
        <p:spPr>
          <a:xfrm>
            <a:off x="10358430" y="1616002"/>
            <a:ext cx="656329" cy="338554"/>
          </a:xfrm>
          <a:prstGeom prst="rect">
            <a:avLst/>
          </a:prstGeom>
          <a:noFill/>
        </p:spPr>
        <p:txBody>
          <a:bodyPr wrap="squar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9</a:t>
            </a:r>
          </a:p>
        </p:txBody>
      </p:sp>
      <p:sp>
        <p:nvSpPr>
          <p:cNvPr id="45" name="テキスト ボックス 44">
            <a:extLst>
              <a:ext uri="{FF2B5EF4-FFF2-40B4-BE49-F238E27FC236}">
                <a16:creationId xmlns:a16="http://schemas.microsoft.com/office/drawing/2014/main" id="{67E54F9D-7EDE-6ACA-9613-4ED3DD1CACF3}"/>
              </a:ext>
            </a:extLst>
          </p:cNvPr>
          <p:cNvSpPr txBox="1"/>
          <p:nvPr/>
        </p:nvSpPr>
        <p:spPr>
          <a:xfrm>
            <a:off x="7917958" y="2340309"/>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型式</a:t>
            </a:r>
          </a:p>
        </p:txBody>
      </p:sp>
      <p:sp>
        <p:nvSpPr>
          <p:cNvPr id="46" name="テキスト ボックス 45">
            <a:extLst>
              <a:ext uri="{FF2B5EF4-FFF2-40B4-BE49-F238E27FC236}">
                <a16:creationId xmlns:a16="http://schemas.microsoft.com/office/drawing/2014/main" id="{76881C9B-ED94-4BD5-AA78-278A24E4CE5E}"/>
              </a:ext>
            </a:extLst>
          </p:cNvPr>
          <p:cNvSpPr txBox="1"/>
          <p:nvPr/>
        </p:nvSpPr>
        <p:spPr>
          <a:xfrm>
            <a:off x="10158368" y="2335956"/>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台数</a:t>
            </a:r>
          </a:p>
        </p:txBody>
      </p:sp>
      <p:sp>
        <p:nvSpPr>
          <p:cNvPr id="47" name="テキスト ボックス 46">
            <a:extLst>
              <a:ext uri="{FF2B5EF4-FFF2-40B4-BE49-F238E27FC236}">
                <a16:creationId xmlns:a16="http://schemas.microsoft.com/office/drawing/2014/main" id="{11A92A6E-4C63-421C-B375-2BA51AE1EAF3}"/>
              </a:ext>
            </a:extLst>
          </p:cNvPr>
          <p:cNvSpPr txBox="1"/>
          <p:nvPr/>
        </p:nvSpPr>
        <p:spPr>
          <a:xfrm>
            <a:off x="7924976" y="2686898"/>
            <a:ext cx="710451"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MX-3</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163F6287-24BD-281A-B8EB-E244B9C6BAA2}"/>
              </a:ext>
            </a:extLst>
          </p:cNvPr>
          <p:cNvSpPr txBox="1"/>
          <p:nvPr/>
        </p:nvSpPr>
        <p:spPr>
          <a:xfrm>
            <a:off x="7923512" y="3038180"/>
            <a:ext cx="978153"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TV4L-Ⅱ</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9" name="テキスト ボックス 48">
            <a:extLst>
              <a:ext uri="{FF2B5EF4-FFF2-40B4-BE49-F238E27FC236}">
                <a16:creationId xmlns:a16="http://schemas.microsoft.com/office/drawing/2014/main" id="{71EC3085-FC16-F835-D2BC-6CC50E55EEDD}"/>
              </a:ext>
            </a:extLst>
          </p:cNvPr>
          <p:cNvSpPr txBox="1"/>
          <p:nvPr/>
        </p:nvSpPr>
        <p:spPr>
          <a:xfrm>
            <a:off x="7927815" y="3421458"/>
            <a:ext cx="647934"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Tvu5</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50" name="テキスト ボックス 49">
            <a:extLst>
              <a:ext uri="{FF2B5EF4-FFF2-40B4-BE49-F238E27FC236}">
                <a16:creationId xmlns:a16="http://schemas.microsoft.com/office/drawing/2014/main" id="{3C4F823D-6E4B-7333-C8A6-7B0AA02F6D58}"/>
              </a:ext>
            </a:extLst>
          </p:cNvPr>
          <p:cNvSpPr txBox="1"/>
          <p:nvPr/>
        </p:nvSpPr>
        <p:spPr>
          <a:xfrm>
            <a:off x="7923261" y="3789778"/>
            <a:ext cx="647934"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Tvu4</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BF450756-8AD1-E71D-989A-940ED9350D3D}"/>
              </a:ext>
            </a:extLst>
          </p:cNvPr>
          <p:cNvSpPr txBox="1"/>
          <p:nvPr/>
        </p:nvSpPr>
        <p:spPr>
          <a:xfrm>
            <a:off x="7931561" y="5078950"/>
            <a:ext cx="1170513" cy="338554"/>
          </a:xfrm>
          <a:prstGeom prst="rect">
            <a:avLst/>
          </a:prstGeom>
          <a:noFill/>
        </p:spPr>
        <p:txBody>
          <a:bodyPr wrap="none" rtlCol="0">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Triple H40</a:t>
            </a:r>
            <a:endPar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55" name="テキスト ボックス 54">
            <a:extLst>
              <a:ext uri="{FF2B5EF4-FFF2-40B4-BE49-F238E27FC236}">
                <a16:creationId xmlns:a16="http://schemas.microsoft.com/office/drawing/2014/main" id="{51E8933B-D538-F03D-E0CE-3738D7E121CC}"/>
              </a:ext>
            </a:extLst>
          </p:cNvPr>
          <p:cNvSpPr txBox="1"/>
          <p:nvPr/>
        </p:nvSpPr>
        <p:spPr>
          <a:xfrm>
            <a:off x="7931561" y="4746645"/>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型式</a:t>
            </a:r>
          </a:p>
        </p:txBody>
      </p:sp>
      <p:sp>
        <p:nvSpPr>
          <p:cNvPr id="56" name="テキスト ボックス 55">
            <a:extLst>
              <a:ext uri="{FF2B5EF4-FFF2-40B4-BE49-F238E27FC236}">
                <a16:creationId xmlns:a16="http://schemas.microsoft.com/office/drawing/2014/main" id="{60A556A2-9294-EFF0-1C73-012ABEC82B6F}"/>
              </a:ext>
            </a:extLst>
          </p:cNvPr>
          <p:cNvSpPr txBox="1"/>
          <p:nvPr/>
        </p:nvSpPr>
        <p:spPr>
          <a:xfrm>
            <a:off x="10156994" y="4729446"/>
            <a:ext cx="59503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台数</a:t>
            </a:r>
          </a:p>
        </p:txBody>
      </p:sp>
      <p:sp>
        <p:nvSpPr>
          <p:cNvPr id="57" name="テキスト ボックス 56">
            <a:extLst>
              <a:ext uri="{FF2B5EF4-FFF2-40B4-BE49-F238E27FC236}">
                <a16:creationId xmlns:a16="http://schemas.microsoft.com/office/drawing/2014/main" id="{C9247D53-2790-A546-AAAA-1B7EA43BEED1}"/>
              </a:ext>
            </a:extLst>
          </p:cNvPr>
          <p:cNvSpPr txBox="1"/>
          <p:nvPr/>
        </p:nvSpPr>
        <p:spPr>
          <a:xfrm flipH="1">
            <a:off x="5793457" y="2333361"/>
            <a:ext cx="1444404"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メーカー</a:t>
            </a:r>
          </a:p>
        </p:txBody>
      </p:sp>
      <p:sp>
        <p:nvSpPr>
          <p:cNvPr id="58" name="テキスト ボックス 57">
            <a:extLst>
              <a:ext uri="{FF2B5EF4-FFF2-40B4-BE49-F238E27FC236}">
                <a16:creationId xmlns:a16="http://schemas.microsoft.com/office/drawing/2014/main" id="{10C13092-DFA4-E7DA-A4E8-DEB7E62AF3A1}"/>
              </a:ext>
            </a:extLst>
          </p:cNvPr>
          <p:cNvSpPr txBox="1"/>
          <p:nvPr/>
        </p:nvSpPr>
        <p:spPr>
          <a:xfrm flipH="1">
            <a:off x="5793457" y="4735938"/>
            <a:ext cx="1444404"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メーカー</a:t>
            </a:r>
          </a:p>
        </p:txBody>
      </p:sp>
      <p:sp>
        <p:nvSpPr>
          <p:cNvPr id="60" name="テキスト ボックス 59">
            <a:extLst>
              <a:ext uri="{FF2B5EF4-FFF2-40B4-BE49-F238E27FC236}">
                <a16:creationId xmlns:a16="http://schemas.microsoft.com/office/drawing/2014/main" id="{2A2A2FA5-5899-38A5-DA1D-742E18EFC61E}"/>
              </a:ext>
            </a:extLst>
          </p:cNvPr>
          <p:cNvSpPr txBox="1"/>
          <p:nvPr/>
        </p:nvSpPr>
        <p:spPr>
          <a:xfrm>
            <a:off x="10354620" y="5112303"/>
            <a:ext cx="202532" cy="338554"/>
          </a:xfrm>
          <a:prstGeom prst="rect">
            <a:avLst/>
          </a:prstGeom>
          <a:noFill/>
        </p:spPr>
        <p:txBody>
          <a:bodyPr wrap="square">
            <a:spAutoFit/>
          </a:bodyPr>
          <a:lstStyle/>
          <a:p>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4" name="テキスト ボックス 3">
            <a:extLst>
              <a:ext uri="{FF2B5EF4-FFF2-40B4-BE49-F238E27FC236}">
                <a16:creationId xmlns:a16="http://schemas.microsoft.com/office/drawing/2014/main" id="{367181EF-E940-8C43-BAD4-1125E3421907}"/>
              </a:ext>
            </a:extLst>
          </p:cNvPr>
          <p:cNvSpPr txBox="1"/>
          <p:nvPr/>
        </p:nvSpPr>
        <p:spPr>
          <a:xfrm>
            <a:off x="4720538" y="1761408"/>
            <a:ext cx="316406"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7" name="テキスト ボックス 6">
            <a:extLst>
              <a:ext uri="{FF2B5EF4-FFF2-40B4-BE49-F238E27FC236}">
                <a16:creationId xmlns:a16="http://schemas.microsoft.com/office/drawing/2014/main" id="{48DAEC84-5C40-55EF-29ED-D8D49553F91A}"/>
              </a:ext>
            </a:extLst>
          </p:cNvPr>
          <p:cNvSpPr txBox="1"/>
          <p:nvPr/>
        </p:nvSpPr>
        <p:spPr>
          <a:xfrm>
            <a:off x="4720283" y="2125286"/>
            <a:ext cx="316661"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3</a:t>
            </a:r>
          </a:p>
        </p:txBody>
      </p:sp>
      <p:sp>
        <p:nvSpPr>
          <p:cNvPr id="9" name="テキスト ボックス 8">
            <a:extLst>
              <a:ext uri="{FF2B5EF4-FFF2-40B4-BE49-F238E27FC236}">
                <a16:creationId xmlns:a16="http://schemas.microsoft.com/office/drawing/2014/main" id="{EECD86A4-510A-6FFF-67FB-617E6A72A4E6}"/>
              </a:ext>
            </a:extLst>
          </p:cNvPr>
          <p:cNvSpPr txBox="1"/>
          <p:nvPr/>
        </p:nvSpPr>
        <p:spPr>
          <a:xfrm>
            <a:off x="4717672" y="2480772"/>
            <a:ext cx="300286"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6</a:t>
            </a:r>
          </a:p>
        </p:txBody>
      </p:sp>
      <p:sp>
        <p:nvSpPr>
          <p:cNvPr id="11" name="テキスト ボックス 10">
            <a:extLst>
              <a:ext uri="{FF2B5EF4-FFF2-40B4-BE49-F238E27FC236}">
                <a16:creationId xmlns:a16="http://schemas.microsoft.com/office/drawing/2014/main" id="{563C97EB-4055-F890-588C-4E947A1B3B4F}"/>
              </a:ext>
            </a:extLst>
          </p:cNvPr>
          <p:cNvSpPr txBox="1"/>
          <p:nvPr/>
        </p:nvSpPr>
        <p:spPr>
          <a:xfrm>
            <a:off x="4621281" y="2831241"/>
            <a:ext cx="466517"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15</a:t>
            </a:r>
          </a:p>
        </p:txBody>
      </p:sp>
      <p:sp>
        <p:nvSpPr>
          <p:cNvPr id="20" name="テキスト ボックス 19">
            <a:extLst>
              <a:ext uri="{FF2B5EF4-FFF2-40B4-BE49-F238E27FC236}">
                <a16:creationId xmlns:a16="http://schemas.microsoft.com/office/drawing/2014/main" id="{31456DF8-3E46-7625-CDF9-9A2EFB3C9B24}"/>
              </a:ext>
            </a:extLst>
          </p:cNvPr>
          <p:cNvSpPr txBox="1"/>
          <p:nvPr/>
        </p:nvSpPr>
        <p:spPr>
          <a:xfrm>
            <a:off x="4725493" y="3207762"/>
            <a:ext cx="241537"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29" name="テキスト ボックス 28">
            <a:extLst>
              <a:ext uri="{FF2B5EF4-FFF2-40B4-BE49-F238E27FC236}">
                <a16:creationId xmlns:a16="http://schemas.microsoft.com/office/drawing/2014/main" id="{076D6209-AB16-AB96-53BA-AC8742699736}"/>
              </a:ext>
            </a:extLst>
          </p:cNvPr>
          <p:cNvSpPr txBox="1"/>
          <p:nvPr/>
        </p:nvSpPr>
        <p:spPr>
          <a:xfrm>
            <a:off x="4717672" y="3599167"/>
            <a:ext cx="418427"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4</a:t>
            </a:r>
          </a:p>
        </p:txBody>
      </p:sp>
      <p:sp>
        <p:nvSpPr>
          <p:cNvPr id="32" name="テキスト ボックス 31">
            <a:extLst>
              <a:ext uri="{FF2B5EF4-FFF2-40B4-BE49-F238E27FC236}">
                <a16:creationId xmlns:a16="http://schemas.microsoft.com/office/drawing/2014/main" id="{0163F41E-AD36-DB16-022C-67F832E83478}"/>
              </a:ext>
            </a:extLst>
          </p:cNvPr>
          <p:cNvSpPr txBox="1"/>
          <p:nvPr/>
        </p:nvSpPr>
        <p:spPr>
          <a:xfrm>
            <a:off x="4716584" y="3990572"/>
            <a:ext cx="217164"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p>
        </p:txBody>
      </p:sp>
      <p:sp>
        <p:nvSpPr>
          <p:cNvPr id="52" name="テキスト ボックス 51">
            <a:extLst>
              <a:ext uri="{FF2B5EF4-FFF2-40B4-BE49-F238E27FC236}">
                <a16:creationId xmlns:a16="http://schemas.microsoft.com/office/drawing/2014/main" id="{4999B862-43D1-4A40-FF68-9CB2E99DA77A}"/>
              </a:ext>
            </a:extLst>
          </p:cNvPr>
          <p:cNvSpPr txBox="1"/>
          <p:nvPr/>
        </p:nvSpPr>
        <p:spPr>
          <a:xfrm>
            <a:off x="4716584" y="4381977"/>
            <a:ext cx="217164"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p>
        </p:txBody>
      </p:sp>
      <p:sp>
        <p:nvSpPr>
          <p:cNvPr id="61" name="テキスト ボックス 60">
            <a:extLst>
              <a:ext uri="{FF2B5EF4-FFF2-40B4-BE49-F238E27FC236}">
                <a16:creationId xmlns:a16="http://schemas.microsoft.com/office/drawing/2014/main" id="{B05AEBC5-F0DC-14F4-BD83-1DD73990AB4D}"/>
              </a:ext>
            </a:extLst>
          </p:cNvPr>
          <p:cNvSpPr txBox="1"/>
          <p:nvPr/>
        </p:nvSpPr>
        <p:spPr>
          <a:xfrm>
            <a:off x="4709721" y="4758498"/>
            <a:ext cx="217164"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a:t>
            </a:r>
          </a:p>
        </p:txBody>
      </p:sp>
      <p:sp>
        <p:nvSpPr>
          <p:cNvPr id="3" name="テキスト ボックス 2">
            <a:extLst>
              <a:ext uri="{FF2B5EF4-FFF2-40B4-BE49-F238E27FC236}">
                <a16:creationId xmlns:a16="http://schemas.microsoft.com/office/drawing/2014/main" id="{8EAB51F6-B535-C381-CF1B-85D6461C66A2}"/>
              </a:ext>
            </a:extLst>
          </p:cNvPr>
          <p:cNvSpPr txBox="1"/>
          <p:nvPr/>
        </p:nvSpPr>
        <p:spPr>
          <a:xfrm>
            <a:off x="10354620" y="2702022"/>
            <a:ext cx="220307"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5" name="テキスト ボックス 4">
            <a:extLst>
              <a:ext uri="{FF2B5EF4-FFF2-40B4-BE49-F238E27FC236}">
                <a16:creationId xmlns:a16="http://schemas.microsoft.com/office/drawing/2014/main" id="{82EB2D8E-F4A4-6E8F-637E-4F864F0F11FF}"/>
              </a:ext>
            </a:extLst>
          </p:cNvPr>
          <p:cNvSpPr txBox="1"/>
          <p:nvPr/>
        </p:nvSpPr>
        <p:spPr>
          <a:xfrm>
            <a:off x="10353055" y="3050562"/>
            <a:ext cx="220307" cy="338553"/>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3</a:t>
            </a:r>
          </a:p>
        </p:txBody>
      </p:sp>
      <p:sp>
        <p:nvSpPr>
          <p:cNvPr id="8" name="テキスト ボックス 7">
            <a:extLst>
              <a:ext uri="{FF2B5EF4-FFF2-40B4-BE49-F238E27FC236}">
                <a16:creationId xmlns:a16="http://schemas.microsoft.com/office/drawing/2014/main" id="{9BA0EF4D-FFCE-EC61-63C2-9CF772E736D8}"/>
              </a:ext>
            </a:extLst>
          </p:cNvPr>
          <p:cNvSpPr txBox="1"/>
          <p:nvPr/>
        </p:nvSpPr>
        <p:spPr>
          <a:xfrm>
            <a:off x="10353055" y="3404889"/>
            <a:ext cx="241537"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2</a:t>
            </a:r>
          </a:p>
        </p:txBody>
      </p:sp>
      <p:sp>
        <p:nvSpPr>
          <p:cNvPr id="10" name="テキスト ボックス 9">
            <a:extLst>
              <a:ext uri="{FF2B5EF4-FFF2-40B4-BE49-F238E27FC236}">
                <a16:creationId xmlns:a16="http://schemas.microsoft.com/office/drawing/2014/main" id="{4626A9E8-ED12-F338-778F-C3452992CDDD}"/>
              </a:ext>
            </a:extLst>
          </p:cNvPr>
          <p:cNvSpPr txBox="1"/>
          <p:nvPr/>
        </p:nvSpPr>
        <p:spPr>
          <a:xfrm>
            <a:off x="10347938" y="3751103"/>
            <a:ext cx="418427" cy="338554"/>
          </a:xfrm>
          <a:prstGeom prst="rect">
            <a:avLst/>
          </a:prstGeom>
          <a:noFill/>
        </p:spPr>
        <p:txBody>
          <a:bodyPr wrap="square">
            <a:spAutoFit/>
          </a:bodyPr>
          <a:lstStyle/>
          <a:p>
            <a:r>
              <a:rPr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4</a:t>
            </a:r>
          </a:p>
        </p:txBody>
      </p:sp>
    </p:spTree>
    <p:extLst>
      <p:ext uri="{BB962C8B-B14F-4D97-AF65-F5344CB8AC3E}">
        <p14:creationId xmlns:p14="http://schemas.microsoft.com/office/powerpoint/2010/main" val="427522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58B824F-DCC5-2BA5-B4ED-B4F0AE82BF40}"/>
              </a:ext>
            </a:extLst>
          </p:cNvPr>
          <p:cNvSpPr txBox="1">
            <a:spLocks/>
          </p:cNvSpPr>
          <p:nvPr/>
        </p:nvSpPr>
        <p:spPr>
          <a:xfrm>
            <a:off x="140077" y="66948"/>
            <a:ext cx="2717749" cy="586114"/>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機械設備一覧</a:t>
            </a:r>
          </a:p>
        </p:txBody>
      </p:sp>
      <p:sp>
        <p:nvSpPr>
          <p:cNvPr id="8" name="テキスト ボックス 7">
            <a:extLst>
              <a:ext uri="{FF2B5EF4-FFF2-40B4-BE49-F238E27FC236}">
                <a16:creationId xmlns:a16="http://schemas.microsoft.com/office/drawing/2014/main" id="{5A664BAB-B863-DFDD-3D48-8647068A76A2}"/>
              </a:ext>
            </a:extLst>
          </p:cNvPr>
          <p:cNvSpPr txBox="1"/>
          <p:nvPr/>
        </p:nvSpPr>
        <p:spPr>
          <a:xfrm>
            <a:off x="209110" y="705528"/>
            <a:ext cx="3622317" cy="369332"/>
          </a:xfrm>
          <a:prstGeom prst="rect">
            <a:avLst/>
          </a:prstGeom>
          <a:noFill/>
        </p:spPr>
        <p:txBody>
          <a:bodyPr wrap="square">
            <a:spAutoFit/>
          </a:bodyPr>
          <a:lstStyle/>
          <a:p>
            <a:r>
              <a:rPr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③　その他</a:t>
            </a:r>
          </a:p>
        </p:txBody>
      </p:sp>
      <p:sp>
        <p:nvSpPr>
          <p:cNvPr id="11" name="テキスト ボックス 10">
            <a:extLst>
              <a:ext uri="{FF2B5EF4-FFF2-40B4-BE49-F238E27FC236}">
                <a16:creationId xmlns:a16="http://schemas.microsoft.com/office/drawing/2014/main" id="{ADCBB1D6-7E9B-D3DF-511C-83EB7DB1B2F0}"/>
              </a:ext>
            </a:extLst>
          </p:cNvPr>
          <p:cNvSpPr txBox="1"/>
          <p:nvPr/>
        </p:nvSpPr>
        <p:spPr>
          <a:xfrm flipH="1">
            <a:off x="1264474" y="1242867"/>
            <a:ext cx="441147"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堀</a:t>
            </a:r>
          </a:p>
        </p:txBody>
      </p:sp>
      <p:sp>
        <p:nvSpPr>
          <p:cNvPr id="13" name="テキスト ボックス 12">
            <a:extLst>
              <a:ext uri="{FF2B5EF4-FFF2-40B4-BE49-F238E27FC236}">
                <a16:creationId xmlns:a16="http://schemas.microsoft.com/office/drawing/2014/main" id="{D576B872-DE95-0830-CE87-64B0B5AC7F45}"/>
              </a:ext>
            </a:extLst>
          </p:cNvPr>
          <p:cNvSpPr txBox="1"/>
          <p:nvPr/>
        </p:nvSpPr>
        <p:spPr>
          <a:xfrm flipH="1">
            <a:off x="1257209" y="1608687"/>
            <a:ext cx="640373"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森精機</a:t>
            </a:r>
          </a:p>
        </p:txBody>
      </p:sp>
      <p:sp>
        <p:nvSpPr>
          <p:cNvPr id="14" name="テキスト ボックス 13">
            <a:extLst>
              <a:ext uri="{FF2B5EF4-FFF2-40B4-BE49-F238E27FC236}">
                <a16:creationId xmlns:a16="http://schemas.microsoft.com/office/drawing/2014/main" id="{64C3CECD-25CF-2045-D752-0AEF2F74E0EF}"/>
              </a:ext>
            </a:extLst>
          </p:cNvPr>
          <p:cNvSpPr txBox="1"/>
          <p:nvPr/>
        </p:nvSpPr>
        <p:spPr>
          <a:xfrm flipH="1">
            <a:off x="1267910" y="1975070"/>
            <a:ext cx="710951"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浜製</a:t>
            </a:r>
          </a:p>
        </p:txBody>
      </p:sp>
      <p:sp>
        <p:nvSpPr>
          <p:cNvPr id="17" name="テキスト ボックス 16">
            <a:extLst>
              <a:ext uri="{FF2B5EF4-FFF2-40B4-BE49-F238E27FC236}">
                <a16:creationId xmlns:a16="http://schemas.microsoft.com/office/drawing/2014/main" id="{A924A08E-99C8-A5A4-A0F6-CC0DD8CC2B2F}"/>
              </a:ext>
            </a:extLst>
          </p:cNvPr>
          <p:cNvSpPr txBox="1"/>
          <p:nvPr/>
        </p:nvSpPr>
        <p:spPr>
          <a:xfrm>
            <a:off x="1243699" y="2404842"/>
            <a:ext cx="646331" cy="276999"/>
          </a:xfrm>
          <a:prstGeom prst="rect">
            <a:avLst/>
          </a:prstGeom>
          <a:noFill/>
        </p:spPr>
        <p:txBody>
          <a:bodyPr wrap="non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アマダ</a:t>
            </a:r>
          </a:p>
        </p:txBody>
      </p:sp>
      <p:sp>
        <p:nvSpPr>
          <p:cNvPr id="18" name="テキスト ボックス 17">
            <a:extLst>
              <a:ext uri="{FF2B5EF4-FFF2-40B4-BE49-F238E27FC236}">
                <a16:creationId xmlns:a16="http://schemas.microsoft.com/office/drawing/2014/main" id="{2291A0FF-FF90-72C5-C8FA-0405E56CD7ED}"/>
              </a:ext>
            </a:extLst>
          </p:cNvPr>
          <p:cNvSpPr txBox="1"/>
          <p:nvPr/>
        </p:nvSpPr>
        <p:spPr>
          <a:xfrm>
            <a:off x="1263945" y="2951563"/>
            <a:ext cx="849816"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玉木鉄工</a:t>
            </a:r>
          </a:p>
        </p:txBody>
      </p:sp>
      <p:sp>
        <p:nvSpPr>
          <p:cNvPr id="19" name="テキスト ボックス 18">
            <a:extLst>
              <a:ext uri="{FF2B5EF4-FFF2-40B4-BE49-F238E27FC236}">
                <a16:creationId xmlns:a16="http://schemas.microsoft.com/office/drawing/2014/main" id="{9C6835F6-BF3A-6A7D-6357-F4BC81F43CA3}"/>
              </a:ext>
            </a:extLst>
          </p:cNvPr>
          <p:cNvSpPr txBox="1"/>
          <p:nvPr/>
        </p:nvSpPr>
        <p:spPr>
          <a:xfrm>
            <a:off x="1243699" y="3545278"/>
            <a:ext cx="800219" cy="276999"/>
          </a:xfrm>
          <a:prstGeom prst="rect">
            <a:avLst/>
          </a:prstGeom>
          <a:noFill/>
        </p:spPr>
        <p:txBody>
          <a:bodyPr wrap="non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関口精機</a:t>
            </a:r>
          </a:p>
        </p:txBody>
      </p:sp>
      <p:sp>
        <p:nvSpPr>
          <p:cNvPr id="20" name="テキスト ボックス 19">
            <a:extLst>
              <a:ext uri="{FF2B5EF4-FFF2-40B4-BE49-F238E27FC236}">
                <a16:creationId xmlns:a16="http://schemas.microsoft.com/office/drawing/2014/main" id="{A8E007AD-AC50-B502-5DCE-6FA01D7E5B9D}"/>
              </a:ext>
            </a:extLst>
          </p:cNvPr>
          <p:cNvSpPr txBox="1"/>
          <p:nvPr/>
        </p:nvSpPr>
        <p:spPr>
          <a:xfrm>
            <a:off x="1243699" y="3947160"/>
            <a:ext cx="1261884" cy="276999"/>
          </a:xfrm>
          <a:prstGeom prst="rect">
            <a:avLst/>
          </a:prstGeom>
          <a:noFill/>
        </p:spPr>
        <p:txBody>
          <a:bodyPr wrap="non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ラップマスター</a:t>
            </a:r>
          </a:p>
        </p:txBody>
      </p:sp>
      <p:sp>
        <p:nvSpPr>
          <p:cNvPr id="21" name="テキスト ボックス 20">
            <a:extLst>
              <a:ext uri="{FF2B5EF4-FFF2-40B4-BE49-F238E27FC236}">
                <a16:creationId xmlns:a16="http://schemas.microsoft.com/office/drawing/2014/main" id="{9BFC7AFE-9B72-4429-E98E-6CA214846696}"/>
              </a:ext>
            </a:extLst>
          </p:cNvPr>
          <p:cNvSpPr txBox="1"/>
          <p:nvPr/>
        </p:nvSpPr>
        <p:spPr>
          <a:xfrm>
            <a:off x="1237285" y="4342813"/>
            <a:ext cx="951336"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ミロク機械</a:t>
            </a:r>
          </a:p>
        </p:txBody>
      </p:sp>
      <p:sp>
        <p:nvSpPr>
          <p:cNvPr id="22" name="テキスト ボックス 21">
            <a:extLst>
              <a:ext uri="{FF2B5EF4-FFF2-40B4-BE49-F238E27FC236}">
                <a16:creationId xmlns:a16="http://schemas.microsoft.com/office/drawing/2014/main" id="{156812C9-2E3D-CC60-202F-8CF3DAD6EC3D}"/>
              </a:ext>
            </a:extLst>
          </p:cNvPr>
          <p:cNvSpPr txBox="1"/>
          <p:nvPr/>
        </p:nvSpPr>
        <p:spPr>
          <a:xfrm>
            <a:off x="1228311" y="4928132"/>
            <a:ext cx="1107996" cy="276999"/>
          </a:xfrm>
          <a:prstGeom prst="rect">
            <a:avLst/>
          </a:prstGeom>
          <a:noFill/>
        </p:spPr>
        <p:txBody>
          <a:bodyPr wrap="non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岡本工作機械</a:t>
            </a:r>
          </a:p>
        </p:txBody>
      </p:sp>
      <p:sp>
        <p:nvSpPr>
          <p:cNvPr id="23" name="テキスト ボックス 22">
            <a:extLst>
              <a:ext uri="{FF2B5EF4-FFF2-40B4-BE49-F238E27FC236}">
                <a16:creationId xmlns:a16="http://schemas.microsoft.com/office/drawing/2014/main" id="{C89CA530-72C5-2033-9E33-ABBA980A665B}"/>
              </a:ext>
            </a:extLst>
          </p:cNvPr>
          <p:cNvSpPr txBox="1"/>
          <p:nvPr/>
        </p:nvSpPr>
        <p:spPr>
          <a:xfrm>
            <a:off x="1243699" y="5395681"/>
            <a:ext cx="646331" cy="276999"/>
          </a:xfrm>
          <a:prstGeom prst="rect">
            <a:avLst/>
          </a:prstGeom>
          <a:noFill/>
        </p:spPr>
        <p:txBody>
          <a:bodyPr wrap="non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アマダ</a:t>
            </a:r>
          </a:p>
        </p:txBody>
      </p:sp>
      <p:sp>
        <p:nvSpPr>
          <p:cNvPr id="24" name="テキスト ボックス 23">
            <a:extLst>
              <a:ext uri="{FF2B5EF4-FFF2-40B4-BE49-F238E27FC236}">
                <a16:creationId xmlns:a16="http://schemas.microsoft.com/office/drawing/2014/main" id="{A1125F90-83E6-E3EE-E8F4-90236EA353BC}"/>
              </a:ext>
            </a:extLst>
          </p:cNvPr>
          <p:cNvSpPr txBox="1"/>
          <p:nvPr/>
        </p:nvSpPr>
        <p:spPr>
          <a:xfrm>
            <a:off x="1220050" y="5904125"/>
            <a:ext cx="800219" cy="276999"/>
          </a:xfrm>
          <a:prstGeom prst="rect">
            <a:avLst/>
          </a:prstGeom>
          <a:noFill/>
        </p:spPr>
        <p:txBody>
          <a:bodyPr wrap="non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コンドウ</a:t>
            </a:r>
          </a:p>
        </p:txBody>
      </p:sp>
      <p:sp>
        <p:nvSpPr>
          <p:cNvPr id="25" name="テキスト ボックス 24">
            <a:extLst>
              <a:ext uri="{FF2B5EF4-FFF2-40B4-BE49-F238E27FC236}">
                <a16:creationId xmlns:a16="http://schemas.microsoft.com/office/drawing/2014/main" id="{0FBD8507-AA87-D847-4E8E-DFBAC76EE550}"/>
              </a:ext>
            </a:extLst>
          </p:cNvPr>
          <p:cNvSpPr txBox="1"/>
          <p:nvPr/>
        </p:nvSpPr>
        <p:spPr>
          <a:xfrm>
            <a:off x="1220051" y="6504311"/>
            <a:ext cx="800219" cy="276999"/>
          </a:xfrm>
          <a:prstGeom prst="rect">
            <a:avLst/>
          </a:prstGeom>
          <a:noFill/>
        </p:spPr>
        <p:txBody>
          <a:bodyPr wrap="non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大成機械</a:t>
            </a:r>
          </a:p>
        </p:txBody>
      </p:sp>
      <p:sp>
        <p:nvSpPr>
          <p:cNvPr id="27" name="テキスト ボックス 26">
            <a:extLst>
              <a:ext uri="{FF2B5EF4-FFF2-40B4-BE49-F238E27FC236}">
                <a16:creationId xmlns:a16="http://schemas.microsoft.com/office/drawing/2014/main" id="{979E6B41-586A-0692-562F-EFC961DABF79}"/>
              </a:ext>
            </a:extLst>
          </p:cNvPr>
          <p:cNvSpPr txBox="1"/>
          <p:nvPr/>
        </p:nvSpPr>
        <p:spPr>
          <a:xfrm>
            <a:off x="5719708" y="589348"/>
            <a:ext cx="800219"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遠州製作</a:t>
            </a:r>
          </a:p>
        </p:txBody>
      </p:sp>
      <p:sp>
        <p:nvSpPr>
          <p:cNvPr id="29" name="テキスト ボックス 28">
            <a:extLst>
              <a:ext uri="{FF2B5EF4-FFF2-40B4-BE49-F238E27FC236}">
                <a16:creationId xmlns:a16="http://schemas.microsoft.com/office/drawing/2014/main" id="{4C398FF0-6B5A-6ABE-2B5E-1B827FF29643}"/>
              </a:ext>
            </a:extLst>
          </p:cNvPr>
          <p:cNvSpPr txBox="1"/>
          <p:nvPr/>
        </p:nvSpPr>
        <p:spPr>
          <a:xfrm>
            <a:off x="5701952" y="1075215"/>
            <a:ext cx="1249104"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山本鉄工</a:t>
            </a:r>
          </a:p>
        </p:txBody>
      </p:sp>
      <p:sp>
        <p:nvSpPr>
          <p:cNvPr id="30" name="テキスト ボックス 29">
            <a:extLst>
              <a:ext uri="{FF2B5EF4-FFF2-40B4-BE49-F238E27FC236}">
                <a16:creationId xmlns:a16="http://schemas.microsoft.com/office/drawing/2014/main" id="{8BDABD84-03B7-5585-93E6-7DCE4992C759}"/>
              </a:ext>
            </a:extLst>
          </p:cNvPr>
          <p:cNvSpPr txBox="1"/>
          <p:nvPr/>
        </p:nvSpPr>
        <p:spPr>
          <a:xfrm>
            <a:off x="5709555" y="1454462"/>
            <a:ext cx="800219"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日立精工</a:t>
            </a:r>
          </a:p>
        </p:txBody>
      </p:sp>
      <p:sp>
        <p:nvSpPr>
          <p:cNvPr id="31" name="テキスト ボックス 30">
            <a:extLst>
              <a:ext uri="{FF2B5EF4-FFF2-40B4-BE49-F238E27FC236}">
                <a16:creationId xmlns:a16="http://schemas.microsoft.com/office/drawing/2014/main" id="{661D6927-A8D9-3DC8-7A21-97B04E7FCF2F}"/>
              </a:ext>
            </a:extLst>
          </p:cNvPr>
          <p:cNvSpPr txBox="1"/>
          <p:nvPr/>
        </p:nvSpPr>
        <p:spPr>
          <a:xfrm>
            <a:off x="5705230" y="2012005"/>
            <a:ext cx="1261884"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富士ホーニング</a:t>
            </a:r>
          </a:p>
        </p:txBody>
      </p:sp>
      <p:sp>
        <p:nvSpPr>
          <p:cNvPr id="32" name="テキスト ボックス 31">
            <a:extLst>
              <a:ext uri="{FF2B5EF4-FFF2-40B4-BE49-F238E27FC236}">
                <a16:creationId xmlns:a16="http://schemas.microsoft.com/office/drawing/2014/main" id="{53B36809-A248-C39E-398B-A97AC8317DC0}"/>
              </a:ext>
            </a:extLst>
          </p:cNvPr>
          <p:cNvSpPr txBox="1"/>
          <p:nvPr/>
        </p:nvSpPr>
        <p:spPr>
          <a:xfrm>
            <a:off x="5709555" y="2502194"/>
            <a:ext cx="492443"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浜野</a:t>
            </a:r>
          </a:p>
        </p:txBody>
      </p:sp>
      <p:sp>
        <p:nvSpPr>
          <p:cNvPr id="33" name="テキスト ボックス 32">
            <a:extLst>
              <a:ext uri="{FF2B5EF4-FFF2-40B4-BE49-F238E27FC236}">
                <a16:creationId xmlns:a16="http://schemas.microsoft.com/office/drawing/2014/main" id="{E1F3143B-F001-59F3-7DF5-623F4CF43FB3}"/>
              </a:ext>
            </a:extLst>
          </p:cNvPr>
          <p:cNvSpPr txBox="1"/>
          <p:nvPr/>
        </p:nvSpPr>
        <p:spPr>
          <a:xfrm>
            <a:off x="5708163" y="2879354"/>
            <a:ext cx="646331"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アマダ</a:t>
            </a:r>
          </a:p>
        </p:txBody>
      </p:sp>
      <p:sp>
        <p:nvSpPr>
          <p:cNvPr id="34" name="テキスト ボックス 33">
            <a:extLst>
              <a:ext uri="{FF2B5EF4-FFF2-40B4-BE49-F238E27FC236}">
                <a16:creationId xmlns:a16="http://schemas.microsoft.com/office/drawing/2014/main" id="{AAE2AD18-38E2-7815-196D-D9BC7498B7C6}"/>
              </a:ext>
            </a:extLst>
          </p:cNvPr>
          <p:cNvSpPr txBox="1"/>
          <p:nvPr/>
        </p:nvSpPr>
        <p:spPr>
          <a:xfrm>
            <a:off x="5711738" y="3296476"/>
            <a:ext cx="800219"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吉田鉄工</a:t>
            </a:r>
          </a:p>
        </p:txBody>
      </p:sp>
      <p:sp>
        <p:nvSpPr>
          <p:cNvPr id="35" name="テキスト ボックス 34">
            <a:extLst>
              <a:ext uri="{FF2B5EF4-FFF2-40B4-BE49-F238E27FC236}">
                <a16:creationId xmlns:a16="http://schemas.microsoft.com/office/drawing/2014/main" id="{FD005A5E-4AD8-0375-BF59-85E475D6AB91}"/>
              </a:ext>
            </a:extLst>
          </p:cNvPr>
          <p:cNvSpPr txBox="1"/>
          <p:nvPr/>
        </p:nvSpPr>
        <p:spPr>
          <a:xfrm>
            <a:off x="5720899" y="3674838"/>
            <a:ext cx="797838"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キラ</a:t>
            </a:r>
          </a:p>
        </p:txBody>
      </p:sp>
      <p:sp>
        <p:nvSpPr>
          <p:cNvPr id="36" name="テキスト ボックス 35">
            <a:extLst>
              <a:ext uri="{FF2B5EF4-FFF2-40B4-BE49-F238E27FC236}">
                <a16:creationId xmlns:a16="http://schemas.microsoft.com/office/drawing/2014/main" id="{DFC86666-D600-30F2-AC2A-95589422C352}"/>
              </a:ext>
            </a:extLst>
          </p:cNvPr>
          <p:cNvSpPr txBox="1"/>
          <p:nvPr/>
        </p:nvSpPr>
        <p:spPr>
          <a:xfrm>
            <a:off x="5707243" y="4342813"/>
            <a:ext cx="954107"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ミロク機械</a:t>
            </a:r>
          </a:p>
        </p:txBody>
      </p:sp>
      <p:sp>
        <p:nvSpPr>
          <p:cNvPr id="37" name="テキスト ボックス 36">
            <a:extLst>
              <a:ext uri="{FF2B5EF4-FFF2-40B4-BE49-F238E27FC236}">
                <a16:creationId xmlns:a16="http://schemas.microsoft.com/office/drawing/2014/main" id="{18EE9BBF-FF23-93FD-733E-0CF7067A98F2}"/>
              </a:ext>
            </a:extLst>
          </p:cNvPr>
          <p:cNvSpPr txBox="1"/>
          <p:nvPr/>
        </p:nvSpPr>
        <p:spPr>
          <a:xfrm>
            <a:off x="5696757" y="5050428"/>
            <a:ext cx="1107996"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ミクロン精密</a:t>
            </a:r>
          </a:p>
        </p:txBody>
      </p:sp>
      <p:sp>
        <p:nvSpPr>
          <p:cNvPr id="38" name="テキスト ボックス 37">
            <a:extLst>
              <a:ext uri="{FF2B5EF4-FFF2-40B4-BE49-F238E27FC236}">
                <a16:creationId xmlns:a16="http://schemas.microsoft.com/office/drawing/2014/main" id="{C38E77DC-ACCE-9141-4597-6F24E2DF7213}"/>
              </a:ext>
            </a:extLst>
          </p:cNvPr>
          <p:cNvSpPr txBox="1"/>
          <p:nvPr/>
        </p:nvSpPr>
        <p:spPr>
          <a:xfrm>
            <a:off x="5696074" y="5622707"/>
            <a:ext cx="800219"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日本精機</a:t>
            </a:r>
          </a:p>
        </p:txBody>
      </p:sp>
      <p:sp>
        <p:nvSpPr>
          <p:cNvPr id="39" name="テキスト ボックス 38">
            <a:extLst>
              <a:ext uri="{FF2B5EF4-FFF2-40B4-BE49-F238E27FC236}">
                <a16:creationId xmlns:a16="http://schemas.microsoft.com/office/drawing/2014/main" id="{9D65628D-C6E5-3EB8-A4BA-A21074406F07}"/>
              </a:ext>
            </a:extLst>
          </p:cNvPr>
          <p:cNvSpPr txBox="1"/>
          <p:nvPr/>
        </p:nvSpPr>
        <p:spPr>
          <a:xfrm>
            <a:off x="5699508" y="6331636"/>
            <a:ext cx="492443"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関屋</a:t>
            </a:r>
          </a:p>
        </p:txBody>
      </p:sp>
      <p:sp>
        <p:nvSpPr>
          <p:cNvPr id="40" name="テキスト ボックス 39">
            <a:extLst>
              <a:ext uri="{FF2B5EF4-FFF2-40B4-BE49-F238E27FC236}">
                <a16:creationId xmlns:a16="http://schemas.microsoft.com/office/drawing/2014/main" id="{90A0AD59-979A-440A-6943-C152C38B2E46}"/>
              </a:ext>
            </a:extLst>
          </p:cNvPr>
          <p:cNvSpPr txBox="1"/>
          <p:nvPr/>
        </p:nvSpPr>
        <p:spPr>
          <a:xfrm>
            <a:off x="9421695" y="208329"/>
            <a:ext cx="646331"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自社製</a:t>
            </a:r>
          </a:p>
        </p:txBody>
      </p:sp>
      <p:sp>
        <p:nvSpPr>
          <p:cNvPr id="41" name="テキスト ボックス 40">
            <a:extLst>
              <a:ext uri="{FF2B5EF4-FFF2-40B4-BE49-F238E27FC236}">
                <a16:creationId xmlns:a16="http://schemas.microsoft.com/office/drawing/2014/main" id="{F3E2CA3D-C002-6946-CF67-8A8DD5EAB0DC}"/>
              </a:ext>
            </a:extLst>
          </p:cNvPr>
          <p:cNvSpPr txBox="1"/>
          <p:nvPr/>
        </p:nvSpPr>
        <p:spPr>
          <a:xfrm>
            <a:off x="9416411" y="678078"/>
            <a:ext cx="954107"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オリンパス</a:t>
            </a:r>
          </a:p>
        </p:txBody>
      </p:sp>
      <p:sp>
        <p:nvSpPr>
          <p:cNvPr id="2" name="テキスト ボックス 1">
            <a:extLst>
              <a:ext uri="{FF2B5EF4-FFF2-40B4-BE49-F238E27FC236}">
                <a16:creationId xmlns:a16="http://schemas.microsoft.com/office/drawing/2014/main" id="{C677955D-1744-597F-7931-B98CCE805544}"/>
              </a:ext>
            </a:extLst>
          </p:cNvPr>
          <p:cNvSpPr txBox="1"/>
          <p:nvPr/>
        </p:nvSpPr>
        <p:spPr>
          <a:xfrm>
            <a:off x="9394006" y="3151995"/>
            <a:ext cx="800219"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ミツトヨ</a:t>
            </a:r>
          </a:p>
        </p:txBody>
      </p:sp>
      <p:sp>
        <p:nvSpPr>
          <p:cNvPr id="3" name="テキスト ボックス 2">
            <a:extLst>
              <a:ext uri="{FF2B5EF4-FFF2-40B4-BE49-F238E27FC236}">
                <a16:creationId xmlns:a16="http://schemas.microsoft.com/office/drawing/2014/main" id="{BE0969FA-F81A-4B05-B722-83231841C9CF}"/>
              </a:ext>
            </a:extLst>
          </p:cNvPr>
          <p:cNvSpPr txBox="1"/>
          <p:nvPr/>
        </p:nvSpPr>
        <p:spPr>
          <a:xfrm>
            <a:off x="9411878" y="2037353"/>
            <a:ext cx="762716"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小坂</a:t>
            </a:r>
          </a:p>
        </p:txBody>
      </p:sp>
      <p:sp>
        <p:nvSpPr>
          <p:cNvPr id="5" name="テキスト ボックス 4">
            <a:extLst>
              <a:ext uri="{FF2B5EF4-FFF2-40B4-BE49-F238E27FC236}">
                <a16:creationId xmlns:a16="http://schemas.microsoft.com/office/drawing/2014/main" id="{787108C0-BA0E-FAA1-C9DF-94AE24854C1C}"/>
              </a:ext>
            </a:extLst>
          </p:cNvPr>
          <p:cNvSpPr txBox="1"/>
          <p:nvPr/>
        </p:nvSpPr>
        <p:spPr>
          <a:xfrm>
            <a:off x="9412117" y="1340636"/>
            <a:ext cx="800219"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ミツトヨ</a:t>
            </a:r>
          </a:p>
        </p:txBody>
      </p:sp>
      <p:sp>
        <p:nvSpPr>
          <p:cNvPr id="9" name="テキスト ボックス 8">
            <a:extLst>
              <a:ext uri="{FF2B5EF4-FFF2-40B4-BE49-F238E27FC236}">
                <a16:creationId xmlns:a16="http://schemas.microsoft.com/office/drawing/2014/main" id="{FAC23B6D-CFD8-ED41-52CB-23D8D2E02D00}"/>
              </a:ext>
            </a:extLst>
          </p:cNvPr>
          <p:cNvSpPr txBox="1"/>
          <p:nvPr/>
        </p:nvSpPr>
        <p:spPr>
          <a:xfrm>
            <a:off x="9392769" y="4212050"/>
            <a:ext cx="759947"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小坂</a:t>
            </a:r>
          </a:p>
        </p:txBody>
      </p:sp>
      <p:sp>
        <p:nvSpPr>
          <p:cNvPr id="12" name="テキスト ボックス 11">
            <a:extLst>
              <a:ext uri="{FF2B5EF4-FFF2-40B4-BE49-F238E27FC236}">
                <a16:creationId xmlns:a16="http://schemas.microsoft.com/office/drawing/2014/main" id="{E8C2989D-CB09-2143-0219-3EDDBFF5D861}"/>
              </a:ext>
            </a:extLst>
          </p:cNvPr>
          <p:cNvSpPr txBox="1"/>
          <p:nvPr/>
        </p:nvSpPr>
        <p:spPr>
          <a:xfrm>
            <a:off x="9408671" y="2580874"/>
            <a:ext cx="800219"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ミツトヨ</a:t>
            </a:r>
          </a:p>
        </p:txBody>
      </p:sp>
      <p:sp>
        <p:nvSpPr>
          <p:cNvPr id="15" name="テキスト ボックス 14">
            <a:extLst>
              <a:ext uri="{FF2B5EF4-FFF2-40B4-BE49-F238E27FC236}">
                <a16:creationId xmlns:a16="http://schemas.microsoft.com/office/drawing/2014/main" id="{638523DC-CF97-F9D4-FA5F-1D3055691699}"/>
              </a:ext>
            </a:extLst>
          </p:cNvPr>
          <p:cNvSpPr txBox="1"/>
          <p:nvPr/>
        </p:nvSpPr>
        <p:spPr>
          <a:xfrm>
            <a:off x="3975110" y="1195079"/>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40165664-3CB2-C11C-BEE7-3A4743784FFF}"/>
              </a:ext>
            </a:extLst>
          </p:cNvPr>
          <p:cNvSpPr txBox="1"/>
          <p:nvPr/>
        </p:nvSpPr>
        <p:spPr>
          <a:xfrm>
            <a:off x="3979099" y="1581852"/>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４</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CE33308D-2625-5104-2DE2-BE7967D1D517}"/>
              </a:ext>
            </a:extLst>
          </p:cNvPr>
          <p:cNvSpPr txBox="1"/>
          <p:nvPr/>
        </p:nvSpPr>
        <p:spPr>
          <a:xfrm>
            <a:off x="3971878" y="1926278"/>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6" name="テキスト ボックス 45">
            <a:extLst>
              <a:ext uri="{FF2B5EF4-FFF2-40B4-BE49-F238E27FC236}">
                <a16:creationId xmlns:a16="http://schemas.microsoft.com/office/drawing/2014/main" id="{C76D0D02-625F-5DDD-15A3-C7F1BE77AD87}"/>
              </a:ext>
            </a:extLst>
          </p:cNvPr>
          <p:cNvSpPr txBox="1"/>
          <p:nvPr/>
        </p:nvSpPr>
        <p:spPr>
          <a:xfrm>
            <a:off x="3971878" y="2358394"/>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6866FF1B-2738-CB97-C94E-AE1543EF00A4}"/>
              </a:ext>
            </a:extLst>
          </p:cNvPr>
          <p:cNvSpPr txBox="1"/>
          <p:nvPr/>
        </p:nvSpPr>
        <p:spPr>
          <a:xfrm>
            <a:off x="3982761" y="2779090"/>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F802FE8A-6C37-A0AF-2620-E8254E9D91E7}"/>
              </a:ext>
            </a:extLst>
          </p:cNvPr>
          <p:cNvSpPr txBox="1"/>
          <p:nvPr/>
        </p:nvSpPr>
        <p:spPr>
          <a:xfrm>
            <a:off x="3982761" y="3105886"/>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２</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49" name="テキスト ボックス 48">
            <a:extLst>
              <a:ext uri="{FF2B5EF4-FFF2-40B4-BE49-F238E27FC236}">
                <a16:creationId xmlns:a16="http://schemas.microsoft.com/office/drawing/2014/main" id="{37C5F8CF-7A97-E667-A358-71E56D9EBA97}"/>
              </a:ext>
            </a:extLst>
          </p:cNvPr>
          <p:cNvSpPr txBox="1"/>
          <p:nvPr/>
        </p:nvSpPr>
        <p:spPr>
          <a:xfrm>
            <a:off x="3981580" y="3480929"/>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50" name="テキスト ボックス 49">
            <a:extLst>
              <a:ext uri="{FF2B5EF4-FFF2-40B4-BE49-F238E27FC236}">
                <a16:creationId xmlns:a16="http://schemas.microsoft.com/office/drawing/2014/main" id="{CD99742F-5623-D449-58D4-1FCE19018919}"/>
              </a:ext>
            </a:extLst>
          </p:cNvPr>
          <p:cNvSpPr txBox="1"/>
          <p:nvPr/>
        </p:nvSpPr>
        <p:spPr>
          <a:xfrm>
            <a:off x="3983942" y="3869346"/>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6816E781-9646-FD55-BF8E-BB84E40EAA12}"/>
              </a:ext>
            </a:extLst>
          </p:cNvPr>
          <p:cNvSpPr txBox="1"/>
          <p:nvPr/>
        </p:nvSpPr>
        <p:spPr>
          <a:xfrm>
            <a:off x="3979099" y="4638864"/>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２</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7A76E0B8-9B62-77CD-6F31-9EDFB5D21B8E}"/>
              </a:ext>
            </a:extLst>
          </p:cNvPr>
          <p:cNvSpPr txBox="1"/>
          <p:nvPr/>
        </p:nvSpPr>
        <p:spPr>
          <a:xfrm>
            <a:off x="3979099" y="4254920"/>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cxnSp>
        <p:nvCxnSpPr>
          <p:cNvPr id="55" name="直線コネクタ 54">
            <a:extLst>
              <a:ext uri="{FF2B5EF4-FFF2-40B4-BE49-F238E27FC236}">
                <a16:creationId xmlns:a16="http://schemas.microsoft.com/office/drawing/2014/main" id="{536A5A68-6BDA-F61C-BF40-A96743689990}"/>
              </a:ext>
            </a:extLst>
          </p:cNvPr>
          <p:cNvCxnSpPr>
            <a:cxnSpLocks/>
          </p:cNvCxnSpPr>
          <p:nvPr/>
        </p:nvCxnSpPr>
        <p:spPr>
          <a:xfrm>
            <a:off x="288574" y="1545279"/>
            <a:ext cx="4073154" cy="1"/>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C1906D2E-F4D4-D978-3652-014CD888EEDD}"/>
              </a:ext>
            </a:extLst>
          </p:cNvPr>
          <p:cNvCxnSpPr>
            <a:cxnSpLocks/>
          </p:cNvCxnSpPr>
          <p:nvPr/>
        </p:nvCxnSpPr>
        <p:spPr>
          <a:xfrm>
            <a:off x="1328076" y="1925118"/>
            <a:ext cx="3033652"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8197882B-8069-D812-B4ED-025B6A037E37}"/>
              </a:ext>
            </a:extLst>
          </p:cNvPr>
          <p:cNvCxnSpPr/>
          <p:nvPr/>
        </p:nvCxnSpPr>
        <p:spPr>
          <a:xfrm>
            <a:off x="288574" y="2292843"/>
            <a:ext cx="4095467"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E9A0EFF3-3AC7-19A3-12CB-B698F182561E}"/>
              </a:ext>
            </a:extLst>
          </p:cNvPr>
          <p:cNvCxnSpPr>
            <a:cxnSpLocks/>
          </p:cNvCxnSpPr>
          <p:nvPr/>
        </p:nvCxnSpPr>
        <p:spPr>
          <a:xfrm>
            <a:off x="320789" y="2779090"/>
            <a:ext cx="4048160"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449520BF-0875-517A-F8C1-FF287B63931E}"/>
              </a:ext>
            </a:extLst>
          </p:cNvPr>
          <p:cNvCxnSpPr>
            <a:cxnSpLocks/>
          </p:cNvCxnSpPr>
          <p:nvPr/>
        </p:nvCxnSpPr>
        <p:spPr>
          <a:xfrm>
            <a:off x="1323199" y="3461554"/>
            <a:ext cx="3045750" cy="7848"/>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8B1357BE-A129-9B2D-1617-F2C132EF7503}"/>
              </a:ext>
            </a:extLst>
          </p:cNvPr>
          <p:cNvCxnSpPr>
            <a:cxnSpLocks/>
          </p:cNvCxnSpPr>
          <p:nvPr/>
        </p:nvCxnSpPr>
        <p:spPr>
          <a:xfrm>
            <a:off x="303839" y="3845803"/>
            <a:ext cx="4067449" cy="23177"/>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93685DCB-D870-7597-D2A6-6A4D37CCB9C9}"/>
              </a:ext>
            </a:extLst>
          </p:cNvPr>
          <p:cNvCxnSpPr>
            <a:cxnSpLocks/>
          </p:cNvCxnSpPr>
          <p:nvPr/>
        </p:nvCxnSpPr>
        <p:spPr>
          <a:xfrm>
            <a:off x="1319210" y="4257623"/>
            <a:ext cx="3064831"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C5FB0109-C507-8F4D-4B2B-F44B9EE1CF86}"/>
              </a:ext>
            </a:extLst>
          </p:cNvPr>
          <p:cNvCxnSpPr>
            <a:cxnSpLocks/>
          </p:cNvCxnSpPr>
          <p:nvPr/>
        </p:nvCxnSpPr>
        <p:spPr>
          <a:xfrm>
            <a:off x="329439" y="4631906"/>
            <a:ext cx="4054602"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FEDD488-0438-C001-80FE-64304A975EAD}"/>
              </a:ext>
            </a:extLst>
          </p:cNvPr>
          <p:cNvCxnSpPr>
            <a:cxnSpLocks/>
          </p:cNvCxnSpPr>
          <p:nvPr/>
        </p:nvCxnSpPr>
        <p:spPr>
          <a:xfrm>
            <a:off x="1292465" y="5343214"/>
            <a:ext cx="3079519"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00FFE5E-6214-8D46-463B-1172FEDA6DB1}"/>
              </a:ext>
            </a:extLst>
          </p:cNvPr>
          <p:cNvCxnSpPr/>
          <p:nvPr/>
        </p:nvCxnSpPr>
        <p:spPr>
          <a:xfrm>
            <a:off x="276517" y="5715762"/>
            <a:ext cx="4095467"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36B3FF9C-52E5-847A-8117-FA03737EE2C5}"/>
              </a:ext>
            </a:extLst>
          </p:cNvPr>
          <p:cNvCxnSpPr>
            <a:cxnSpLocks/>
          </p:cNvCxnSpPr>
          <p:nvPr/>
        </p:nvCxnSpPr>
        <p:spPr>
          <a:xfrm>
            <a:off x="276517" y="6438805"/>
            <a:ext cx="4085211"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73A723BE-88C2-0F4F-1F3C-CCC167293919}"/>
              </a:ext>
            </a:extLst>
          </p:cNvPr>
          <p:cNvCxnSpPr/>
          <p:nvPr/>
        </p:nvCxnSpPr>
        <p:spPr>
          <a:xfrm>
            <a:off x="329439" y="6810664"/>
            <a:ext cx="4095467"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BF68F270-CF7A-4281-F092-9A5E7F444DAC}"/>
              </a:ext>
            </a:extLst>
          </p:cNvPr>
          <p:cNvSpPr txBox="1"/>
          <p:nvPr/>
        </p:nvSpPr>
        <p:spPr>
          <a:xfrm>
            <a:off x="3979541" y="5343214"/>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69" name="テキスト ボックス 68">
            <a:extLst>
              <a:ext uri="{FF2B5EF4-FFF2-40B4-BE49-F238E27FC236}">
                <a16:creationId xmlns:a16="http://schemas.microsoft.com/office/drawing/2014/main" id="{611E38D6-653C-7522-FE98-4D87E6E852CD}"/>
              </a:ext>
            </a:extLst>
          </p:cNvPr>
          <p:cNvSpPr txBox="1"/>
          <p:nvPr/>
        </p:nvSpPr>
        <p:spPr>
          <a:xfrm>
            <a:off x="3981580" y="5715762"/>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70" name="テキスト ボックス 69">
            <a:extLst>
              <a:ext uri="{FF2B5EF4-FFF2-40B4-BE49-F238E27FC236}">
                <a16:creationId xmlns:a16="http://schemas.microsoft.com/office/drawing/2014/main" id="{BC0D8DCA-8887-5AE1-1A2B-1902F9689C4B}"/>
              </a:ext>
            </a:extLst>
          </p:cNvPr>
          <p:cNvSpPr txBox="1"/>
          <p:nvPr/>
        </p:nvSpPr>
        <p:spPr>
          <a:xfrm>
            <a:off x="3982138" y="6043182"/>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71" name="テキスト ボックス 70">
            <a:extLst>
              <a:ext uri="{FF2B5EF4-FFF2-40B4-BE49-F238E27FC236}">
                <a16:creationId xmlns:a16="http://schemas.microsoft.com/office/drawing/2014/main" id="{210449D4-E98D-3BFE-BB72-036DF279200C}"/>
              </a:ext>
            </a:extLst>
          </p:cNvPr>
          <p:cNvSpPr txBox="1"/>
          <p:nvPr/>
        </p:nvSpPr>
        <p:spPr>
          <a:xfrm>
            <a:off x="7791199" y="62676"/>
            <a:ext cx="307851" cy="369332"/>
          </a:xfrm>
          <a:prstGeom prst="rect">
            <a:avLst/>
          </a:prstGeom>
          <a:noFill/>
        </p:spPr>
        <p:txBody>
          <a:bodyPr wrap="square" rtlCol="0">
            <a:spAutoFit/>
          </a:bodyPr>
          <a:lstStyle/>
          <a:p>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cxnSp>
        <p:nvCxnSpPr>
          <p:cNvPr id="72" name="直線コネクタ 71">
            <a:extLst>
              <a:ext uri="{FF2B5EF4-FFF2-40B4-BE49-F238E27FC236}">
                <a16:creationId xmlns:a16="http://schemas.microsoft.com/office/drawing/2014/main" id="{62053C07-893B-7721-2314-B1DCC9851A2F}"/>
              </a:ext>
            </a:extLst>
          </p:cNvPr>
          <p:cNvCxnSpPr>
            <a:cxnSpLocks/>
          </p:cNvCxnSpPr>
          <p:nvPr/>
        </p:nvCxnSpPr>
        <p:spPr>
          <a:xfrm flipV="1">
            <a:off x="4420687" y="1740510"/>
            <a:ext cx="3777214" cy="13645"/>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0494CE59-1CB8-3DA2-CD64-8F0CD6B27792}"/>
              </a:ext>
            </a:extLst>
          </p:cNvPr>
          <p:cNvCxnSpPr>
            <a:cxnSpLocks/>
          </p:cNvCxnSpPr>
          <p:nvPr/>
        </p:nvCxnSpPr>
        <p:spPr>
          <a:xfrm>
            <a:off x="4384041" y="6089302"/>
            <a:ext cx="3830520"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B6AEA54C-93CE-3BC8-4389-7F97C2F39ADD}"/>
              </a:ext>
            </a:extLst>
          </p:cNvPr>
          <p:cNvCxnSpPr>
            <a:cxnSpLocks/>
          </p:cNvCxnSpPr>
          <p:nvPr/>
        </p:nvCxnSpPr>
        <p:spPr>
          <a:xfrm>
            <a:off x="5785041" y="1002797"/>
            <a:ext cx="2383143"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EFBC604B-312E-5D56-E6E4-51262B29B748}"/>
              </a:ext>
            </a:extLst>
          </p:cNvPr>
          <p:cNvSpPr txBox="1"/>
          <p:nvPr/>
        </p:nvSpPr>
        <p:spPr>
          <a:xfrm>
            <a:off x="7791340" y="661511"/>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80" name="テキスト ボックス 79">
            <a:extLst>
              <a:ext uri="{FF2B5EF4-FFF2-40B4-BE49-F238E27FC236}">
                <a16:creationId xmlns:a16="http://schemas.microsoft.com/office/drawing/2014/main" id="{29746AFC-E8C2-0E57-138E-AAC681873207}"/>
              </a:ext>
            </a:extLst>
          </p:cNvPr>
          <p:cNvSpPr txBox="1"/>
          <p:nvPr/>
        </p:nvSpPr>
        <p:spPr>
          <a:xfrm>
            <a:off x="7790434" y="397407"/>
            <a:ext cx="454287" cy="338554"/>
          </a:xfrm>
          <a:prstGeom prst="rect">
            <a:avLst/>
          </a:prstGeom>
          <a:noFill/>
        </p:spPr>
        <p:txBody>
          <a:bodyPr wrap="squar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81" name="直線コネクタ 80">
            <a:extLst>
              <a:ext uri="{FF2B5EF4-FFF2-40B4-BE49-F238E27FC236}">
                <a16:creationId xmlns:a16="http://schemas.microsoft.com/office/drawing/2014/main" id="{C2688FB9-D642-CA50-64F1-580E9C967C76}"/>
              </a:ext>
            </a:extLst>
          </p:cNvPr>
          <p:cNvCxnSpPr>
            <a:cxnSpLocks/>
          </p:cNvCxnSpPr>
          <p:nvPr/>
        </p:nvCxnSpPr>
        <p:spPr>
          <a:xfrm>
            <a:off x="5785041" y="1392205"/>
            <a:ext cx="2410803"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82" name="テキスト ボックス 81">
            <a:extLst>
              <a:ext uri="{FF2B5EF4-FFF2-40B4-BE49-F238E27FC236}">
                <a16:creationId xmlns:a16="http://schemas.microsoft.com/office/drawing/2014/main" id="{1FBB1693-29B6-5A19-31EF-B4022DD105FA}"/>
              </a:ext>
            </a:extLst>
          </p:cNvPr>
          <p:cNvSpPr txBox="1"/>
          <p:nvPr/>
        </p:nvSpPr>
        <p:spPr>
          <a:xfrm>
            <a:off x="7780346" y="1027921"/>
            <a:ext cx="415498" cy="369332"/>
          </a:xfrm>
          <a:prstGeom prst="rect">
            <a:avLst/>
          </a:prstGeom>
          <a:noFill/>
        </p:spPr>
        <p:txBody>
          <a:bodyPr wrap="none" rtlCol="0">
            <a:spAutoFit/>
          </a:bodyPr>
          <a:lstStyle/>
          <a:p>
            <a:r>
              <a:rPr kumimoji="1" lang="ja-JP" altLang="en-US"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83" name="直線コネクタ 82">
            <a:extLst>
              <a:ext uri="{FF2B5EF4-FFF2-40B4-BE49-F238E27FC236}">
                <a16:creationId xmlns:a16="http://schemas.microsoft.com/office/drawing/2014/main" id="{E47046CF-D716-C8F5-E95E-22059E1C1F0B}"/>
              </a:ext>
            </a:extLst>
          </p:cNvPr>
          <p:cNvCxnSpPr>
            <a:cxnSpLocks/>
          </p:cNvCxnSpPr>
          <p:nvPr/>
        </p:nvCxnSpPr>
        <p:spPr>
          <a:xfrm flipV="1">
            <a:off x="5785041" y="2439136"/>
            <a:ext cx="2384151" cy="8687"/>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699ABBA5-47EC-DC72-6EE9-3C86304A72FC}"/>
              </a:ext>
            </a:extLst>
          </p:cNvPr>
          <p:cNvSpPr txBox="1"/>
          <p:nvPr/>
        </p:nvSpPr>
        <p:spPr>
          <a:xfrm>
            <a:off x="7801748" y="1392205"/>
            <a:ext cx="318394" cy="338554"/>
          </a:xfrm>
          <a:prstGeom prst="rect">
            <a:avLst/>
          </a:prstGeom>
          <a:noFill/>
        </p:spPr>
        <p:txBody>
          <a:bodyPr wrap="squar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４</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85" name="直線コネクタ 84">
            <a:extLst>
              <a:ext uri="{FF2B5EF4-FFF2-40B4-BE49-F238E27FC236}">
                <a16:creationId xmlns:a16="http://schemas.microsoft.com/office/drawing/2014/main" id="{AF940508-77E9-1A1F-08DB-03EEC485B87D}"/>
              </a:ext>
            </a:extLst>
          </p:cNvPr>
          <p:cNvCxnSpPr>
            <a:cxnSpLocks/>
          </p:cNvCxnSpPr>
          <p:nvPr/>
        </p:nvCxnSpPr>
        <p:spPr>
          <a:xfrm>
            <a:off x="4368949" y="2810727"/>
            <a:ext cx="3810426"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183C68F3-DE13-7584-2F09-981DF6B17B9B}"/>
              </a:ext>
            </a:extLst>
          </p:cNvPr>
          <p:cNvSpPr txBox="1"/>
          <p:nvPr/>
        </p:nvSpPr>
        <p:spPr>
          <a:xfrm>
            <a:off x="7798533" y="1761537"/>
            <a:ext cx="284824" cy="338554"/>
          </a:xfrm>
          <a:prstGeom prst="rect">
            <a:avLst/>
          </a:prstGeom>
          <a:noFill/>
        </p:spPr>
        <p:txBody>
          <a:bodyPr wrap="squar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３</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8E134C45-20E5-C1F7-6488-306A1D47DD62}"/>
              </a:ext>
            </a:extLst>
          </p:cNvPr>
          <p:cNvSpPr txBox="1"/>
          <p:nvPr/>
        </p:nvSpPr>
        <p:spPr>
          <a:xfrm>
            <a:off x="7798533" y="2086031"/>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88" name="直線コネクタ 87">
            <a:extLst>
              <a:ext uri="{FF2B5EF4-FFF2-40B4-BE49-F238E27FC236}">
                <a16:creationId xmlns:a16="http://schemas.microsoft.com/office/drawing/2014/main" id="{DB78E8DA-2A2B-3898-185D-07389D30A56F}"/>
              </a:ext>
            </a:extLst>
          </p:cNvPr>
          <p:cNvCxnSpPr>
            <a:cxnSpLocks/>
          </p:cNvCxnSpPr>
          <p:nvPr/>
        </p:nvCxnSpPr>
        <p:spPr>
          <a:xfrm>
            <a:off x="4420687" y="3199109"/>
            <a:ext cx="3744769"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DEF20D83-1E42-F9CE-BB04-960D6A540CD2}"/>
              </a:ext>
            </a:extLst>
          </p:cNvPr>
          <p:cNvSpPr txBox="1"/>
          <p:nvPr/>
        </p:nvSpPr>
        <p:spPr>
          <a:xfrm>
            <a:off x="7789322" y="2443866"/>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90" name="直線コネクタ 89">
            <a:extLst>
              <a:ext uri="{FF2B5EF4-FFF2-40B4-BE49-F238E27FC236}">
                <a16:creationId xmlns:a16="http://schemas.microsoft.com/office/drawing/2014/main" id="{DA617956-1516-2111-3017-0EE04A0BADBC}"/>
              </a:ext>
            </a:extLst>
          </p:cNvPr>
          <p:cNvCxnSpPr>
            <a:cxnSpLocks/>
          </p:cNvCxnSpPr>
          <p:nvPr/>
        </p:nvCxnSpPr>
        <p:spPr>
          <a:xfrm>
            <a:off x="4400673" y="3604102"/>
            <a:ext cx="3775408"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4B0CFC9A-3AF6-8AFD-96EF-304C66698284}"/>
              </a:ext>
            </a:extLst>
          </p:cNvPr>
          <p:cNvSpPr txBox="1"/>
          <p:nvPr/>
        </p:nvSpPr>
        <p:spPr>
          <a:xfrm>
            <a:off x="7787178" y="2818268"/>
            <a:ext cx="284824" cy="338554"/>
          </a:xfrm>
          <a:prstGeom prst="rect">
            <a:avLst/>
          </a:prstGeom>
          <a:noFill/>
        </p:spPr>
        <p:txBody>
          <a:bodyPr wrap="squar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３</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92" name="直線コネクタ 91">
            <a:extLst>
              <a:ext uri="{FF2B5EF4-FFF2-40B4-BE49-F238E27FC236}">
                <a16:creationId xmlns:a16="http://schemas.microsoft.com/office/drawing/2014/main" id="{9228BC6E-FD2B-BCC5-7CE7-FE8FA2E55E86}"/>
              </a:ext>
            </a:extLst>
          </p:cNvPr>
          <p:cNvCxnSpPr>
            <a:cxnSpLocks/>
          </p:cNvCxnSpPr>
          <p:nvPr/>
        </p:nvCxnSpPr>
        <p:spPr>
          <a:xfrm>
            <a:off x="4366559" y="3972839"/>
            <a:ext cx="3753583"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8CAC73A5-2804-A823-5875-FC82B687E9A6}"/>
              </a:ext>
            </a:extLst>
          </p:cNvPr>
          <p:cNvSpPr txBox="1"/>
          <p:nvPr/>
        </p:nvSpPr>
        <p:spPr>
          <a:xfrm>
            <a:off x="7785709" y="3217238"/>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４</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94" name="直線コネクタ 93">
            <a:extLst>
              <a:ext uri="{FF2B5EF4-FFF2-40B4-BE49-F238E27FC236}">
                <a16:creationId xmlns:a16="http://schemas.microsoft.com/office/drawing/2014/main" id="{146C01D1-95A7-FC27-3949-213AAB14C060}"/>
              </a:ext>
            </a:extLst>
          </p:cNvPr>
          <p:cNvCxnSpPr>
            <a:cxnSpLocks/>
          </p:cNvCxnSpPr>
          <p:nvPr/>
        </p:nvCxnSpPr>
        <p:spPr>
          <a:xfrm>
            <a:off x="4365839" y="4983524"/>
            <a:ext cx="3799617"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F15CF366-27E8-29B4-435F-8EBB50245DB5}"/>
              </a:ext>
            </a:extLst>
          </p:cNvPr>
          <p:cNvSpPr txBox="1"/>
          <p:nvPr/>
        </p:nvSpPr>
        <p:spPr>
          <a:xfrm>
            <a:off x="7606536" y="3606273"/>
            <a:ext cx="595035"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１２</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96" name="直線コネクタ 95">
            <a:extLst>
              <a:ext uri="{FF2B5EF4-FFF2-40B4-BE49-F238E27FC236}">
                <a16:creationId xmlns:a16="http://schemas.microsoft.com/office/drawing/2014/main" id="{C6A55601-4CAF-B87B-891E-E594A5138E29}"/>
              </a:ext>
            </a:extLst>
          </p:cNvPr>
          <p:cNvCxnSpPr>
            <a:cxnSpLocks/>
          </p:cNvCxnSpPr>
          <p:nvPr/>
        </p:nvCxnSpPr>
        <p:spPr>
          <a:xfrm flipV="1">
            <a:off x="5764772" y="5372749"/>
            <a:ext cx="2409843" cy="5727"/>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a:extLst>
              <a:ext uri="{FF2B5EF4-FFF2-40B4-BE49-F238E27FC236}">
                <a16:creationId xmlns:a16="http://schemas.microsoft.com/office/drawing/2014/main" id="{9E39138A-027A-EFA4-4ECE-0DA55A2DCDA2}"/>
              </a:ext>
            </a:extLst>
          </p:cNvPr>
          <p:cNvSpPr txBox="1"/>
          <p:nvPr/>
        </p:nvSpPr>
        <p:spPr>
          <a:xfrm>
            <a:off x="7777098" y="3971269"/>
            <a:ext cx="357828" cy="338554"/>
          </a:xfrm>
          <a:prstGeom prst="rect">
            <a:avLst/>
          </a:prstGeom>
          <a:noFill/>
        </p:spPr>
        <p:txBody>
          <a:bodyPr wrap="squar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２</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98" name="テキスト ボックス 97">
            <a:extLst>
              <a:ext uri="{FF2B5EF4-FFF2-40B4-BE49-F238E27FC236}">
                <a16:creationId xmlns:a16="http://schemas.microsoft.com/office/drawing/2014/main" id="{6893EBBF-D15A-F3D4-6583-3EAF9C1C45B3}"/>
              </a:ext>
            </a:extLst>
          </p:cNvPr>
          <p:cNvSpPr txBox="1"/>
          <p:nvPr/>
        </p:nvSpPr>
        <p:spPr>
          <a:xfrm>
            <a:off x="7790610" y="4283591"/>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99" name="テキスト ボックス 98">
            <a:extLst>
              <a:ext uri="{FF2B5EF4-FFF2-40B4-BE49-F238E27FC236}">
                <a16:creationId xmlns:a16="http://schemas.microsoft.com/office/drawing/2014/main" id="{847DB842-6A41-970B-5124-8C3B4C1D51F3}"/>
              </a:ext>
            </a:extLst>
          </p:cNvPr>
          <p:cNvSpPr txBox="1"/>
          <p:nvPr/>
        </p:nvSpPr>
        <p:spPr>
          <a:xfrm>
            <a:off x="7791526" y="4609029"/>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03" name="テキスト ボックス 102">
            <a:extLst>
              <a:ext uri="{FF2B5EF4-FFF2-40B4-BE49-F238E27FC236}">
                <a16:creationId xmlns:a16="http://schemas.microsoft.com/office/drawing/2014/main" id="{BEDB8AA4-47FC-B8D5-6CCA-8F470A642DB2}"/>
              </a:ext>
            </a:extLst>
          </p:cNvPr>
          <p:cNvSpPr txBox="1"/>
          <p:nvPr/>
        </p:nvSpPr>
        <p:spPr>
          <a:xfrm>
            <a:off x="7784319" y="4997282"/>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04" name="テキスト ボックス 103">
            <a:extLst>
              <a:ext uri="{FF2B5EF4-FFF2-40B4-BE49-F238E27FC236}">
                <a16:creationId xmlns:a16="http://schemas.microsoft.com/office/drawing/2014/main" id="{B179A7F0-8FA2-BD48-6282-6B57F1F7FC04}"/>
              </a:ext>
            </a:extLst>
          </p:cNvPr>
          <p:cNvSpPr txBox="1"/>
          <p:nvPr/>
        </p:nvSpPr>
        <p:spPr>
          <a:xfrm>
            <a:off x="7782917" y="5721023"/>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05" name="テキスト ボックス 104">
            <a:extLst>
              <a:ext uri="{FF2B5EF4-FFF2-40B4-BE49-F238E27FC236}">
                <a16:creationId xmlns:a16="http://schemas.microsoft.com/office/drawing/2014/main" id="{C1FAFC7A-5B38-D9E1-6B32-EC5F770CAC60}"/>
              </a:ext>
            </a:extLst>
          </p:cNvPr>
          <p:cNvSpPr txBox="1"/>
          <p:nvPr/>
        </p:nvSpPr>
        <p:spPr>
          <a:xfrm>
            <a:off x="7784319" y="5393912"/>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06" name="テキスト ボックス 105">
            <a:extLst>
              <a:ext uri="{FF2B5EF4-FFF2-40B4-BE49-F238E27FC236}">
                <a16:creationId xmlns:a16="http://schemas.microsoft.com/office/drawing/2014/main" id="{7D5862BD-6202-41C8-ACC6-9068B5BA3252}"/>
              </a:ext>
            </a:extLst>
          </p:cNvPr>
          <p:cNvSpPr txBox="1"/>
          <p:nvPr/>
        </p:nvSpPr>
        <p:spPr>
          <a:xfrm>
            <a:off x="7779178" y="6426188"/>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07" name="テキスト ボックス 106">
            <a:extLst>
              <a:ext uri="{FF2B5EF4-FFF2-40B4-BE49-F238E27FC236}">
                <a16:creationId xmlns:a16="http://schemas.microsoft.com/office/drawing/2014/main" id="{0317B9E2-0F14-2E11-188B-18978DAB05D6}"/>
              </a:ext>
            </a:extLst>
          </p:cNvPr>
          <p:cNvSpPr txBox="1"/>
          <p:nvPr/>
        </p:nvSpPr>
        <p:spPr>
          <a:xfrm>
            <a:off x="7777060" y="6094282"/>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108" name="直線コネクタ 107">
            <a:extLst>
              <a:ext uri="{FF2B5EF4-FFF2-40B4-BE49-F238E27FC236}">
                <a16:creationId xmlns:a16="http://schemas.microsoft.com/office/drawing/2014/main" id="{0DD45441-36E3-6871-79B0-439AE4FB9472}"/>
              </a:ext>
            </a:extLst>
          </p:cNvPr>
          <p:cNvCxnSpPr>
            <a:cxnSpLocks/>
          </p:cNvCxnSpPr>
          <p:nvPr/>
        </p:nvCxnSpPr>
        <p:spPr>
          <a:xfrm>
            <a:off x="4152436" y="6811495"/>
            <a:ext cx="4044278"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1888539E-B83A-329A-063C-CAB005913DA1}"/>
              </a:ext>
            </a:extLst>
          </p:cNvPr>
          <p:cNvCxnSpPr>
            <a:cxnSpLocks/>
          </p:cNvCxnSpPr>
          <p:nvPr/>
        </p:nvCxnSpPr>
        <p:spPr>
          <a:xfrm>
            <a:off x="9476432" y="2345362"/>
            <a:ext cx="2691329" cy="9426"/>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5D916D2B-0B86-80EB-9893-82911AB669E6}"/>
              </a:ext>
            </a:extLst>
          </p:cNvPr>
          <p:cNvCxnSpPr>
            <a:cxnSpLocks/>
          </p:cNvCxnSpPr>
          <p:nvPr/>
        </p:nvCxnSpPr>
        <p:spPr>
          <a:xfrm>
            <a:off x="8165456" y="955077"/>
            <a:ext cx="3959328"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C4461016-A1A2-2608-ED87-7569668CEDAB}"/>
              </a:ext>
            </a:extLst>
          </p:cNvPr>
          <p:cNvCxnSpPr>
            <a:cxnSpLocks/>
          </p:cNvCxnSpPr>
          <p:nvPr/>
        </p:nvCxnSpPr>
        <p:spPr>
          <a:xfrm>
            <a:off x="8183147" y="1962168"/>
            <a:ext cx="3959328"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D046B0BB-D18A-D85F-962C-7751C6104A29}"/>
              </a:ext>
            </a:extLst>
          </p:cNvPr>
          <p:cNvCxnSpPr>
            <a:cxnSpLocks/>
          </p:cNvCxnSpPr>
          <p:nvPr/>
        </p:nvCxnSpPr>
        <p:spPr>
          <a:xfrm>
            <a:off x="8176081" y="3085001"/>
            <a:ext cx="3989249"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0FCA0A04-E914-9C3B-39E6-BF6D394B5B75}"/>
              </a:ext>
            </a:extLst>
          </p:cNvPr>
          <p:cNvCxnSpPr>
            <a:cxnSpLocks/>
          </p:cNvCxnSpPr>
          <p:nvPr/>
        </p:nvCxnSpPr>
        <p:spPr>
          <a:xfrm>
            <a:off x="8214561" y="3472459"/>
            <a:ext cx="3959328"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7132349D-33BB-4DD7-CB93-62D055AB9EE0}"/>
              </a:ext>
            </a:extLst>
          </p:cNvPr>
          <p:cNvSpPr txBox="1"/>
          <p:nvPr/>
        </p:nvSpPr>
        <p:spPr>
          <a:xfrm>
            <a:off x="9387124" y="3659030"/>
            <a:ext cx="800219"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ミツトヨ</a:t>
            </a:r>
          </a:p>
        </p:txBody>
      </p:sp>
      <p:cxnSp>
        <p:nvCxnSpPr>
          <p:cNvPr id="120" name="直線コネクタ 119">
            <a:extLst>
              <a:ext uri="{FF2B5EF4-FFF2-40B4-BE49-F238E27FC236}">
                <a16:creationId xmlns:a16="http://schemas.microsoft.com/office/drawing/2014/main" id="{2FF874DE-BDC0-3324-925E-9633FF016281}"/>
              </a:ext>
            </a:extLst>
          </p:cNvPr>
          <p:cNvCxnSpPr>
            <a:cxnSpLocks/>
          </p:cNvCxnSpPr>
          <p:nvPr/>
        </p:nvCxnSpPr>
        <p:spPr>
          <a:xfrm>
            <a:off x="8232672" y="4593656"/>
            <a:ext cx="3959328"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5FB697CC-78BB-5B6D-8330-46D2A8523E0E}"/>
              </a:ext>
            </a:extLst>
          </p:cNvPr>
          <p:cNvSpPr txBox="1"/>
          <p:nvPr/>
        </p:nvSpPr>
        <p:spPr>
          <a:xfrm>
            <a:off x="11781634" y="164864"/>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４</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22" name="テキスト ボックス 121">
            <a:extLst>
              <a:ext uri="{FF2B5EF4-FFF2-40B4-BE49-F238E27FC236}">
                <a16:creationId xmlns:a16="http://schemas.microsoft.com/office/drawing/2014/main" id="{AD85AC72-21C3-3836-B668-60DE5AC47733}"/>
              </a:ext>
            </a:extLst>
          </p:cNvPr>
          <p:cNvSpPr txBox="1"/>
          <p:nvPr/>
        </p:nvSpPr>
        <p:spPr>
          <a:xfrm>
            <a:off x="11770828" y="613571"/>
            <a:ext cx="428322" cy="384721"/>
          </a:xfrm>
          <a:prstGeom prst="rect">
            <a:avLst/>
          </a:prstGeom>
          <a:noFill/>
        </p:spPr>
        <p:txBody>
          <a:bodyPr wrap="none" rtlCol="0">
            <a:spAutoFit/>
          </a:bodyPr>
          <a:lstStyle/>
          <a:p>
            <a:r>
              <a:rPr kumimoji="1" lang="ja-JP" altLang="en-US" sz="19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9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23" name="テキスト ボックス 122">
            <a:extLst>
              <a:ext uri="{FF2B5EF4-FFF2-40B4-BE49-F238E27FC236}">
                <a16:creationId xmlns:a16="http://schemas.microsoft.com/office/drawing/2014/main" id="{EB8C11EA-0D8A-E9CC-2759-1A83FE36B09A}"/>
              </a:ext>
            </a:extLst>
          </p:cNvPr>
          <p:cNvSpPr txBox="1"/>
          <p:nvPr/>
        </p:nvSpPr>
        <p:spPr>
          <a:xfrm>
            <a:off x="11790266" y="967493"/>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A67AD550-D3AC-C7DC-B08A-1D26A2706FD1}"/>
              </a:ext>
            </a:extLst>
          </p:cNvPr>
          <p:cNvSpPr txBox="1"/>
          <p:nvPr/>
        </p:nvSpPr>
        <p:spPr>
          <a:xfrm>
            <a:off x="11783889" y="1595011"/>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82255CEB-B168-DE70-DB64-FDA8D8A2858D}"/>
              </a:ext>
            </a:extLst>
          </p:cNvPr>
          <p:cNvSpPr txBox="1"/>
          <p:nvPr/>
        </p:nvSpPr>
        <p:spPr>
          <a:xfrm>
            <a:off x="11779482" y="2701915"/>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C6B5D7FD-4881-2A39-3BBD-C341DB165DF0}"/>
              </a:ext>
            </a:extLst>
          </p:cNvPr>
          <p:cNvSpPr txBox="1"/>
          <p:nvPr/>
        </p:nvSpPr>
        <p:spPr>
          <a:xfrm>
            <a:off x="11781657" y="2364209"/>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35D29C4A-864B-F47A-1352-65029D33361C}"/>
              </a:ext>
            </a:extLst>
          </p:cNvPr>
          <p:cNvSpPr txBox="1"/>
          <p:nvPr/>
        </p:nvSpPr>
        <p:spPr>
          <a:xfrm>
            <a:off x="11781378" y="3088935"/>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232C327B-7115-BFFD-1B67-54C508B7A478}"/>
              </a:ext>
            </a:extLst>
          </p:cNvPr>
          <p:cNvSpPr txBox="1"/>
          <p:nvPr/>
        </p:nvSpPr>
        <p:spPr>
          <a:xfrm>
            <a:off x="11781893" y="3788022"/>
            <a:ext cx="316800" cy="338554"/>
          </a:xfrm>
          <a:prstGeom prst="rect">
            <a:avLst/>
          </a:prstGeom>
          <a:noFill/>
        </p:spPr>
        <p:txBody>
          <a:bodyPr wrap="squar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２</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F7A7B97C-0F2E-BE73-A4C9-EEDCE9A6CCB4}"/>
              </a:ext>
            </a:extLst>
          </p:cNvPr>
          <p:cNvSpPr txBox="1"/>
          <p:nvPr/>
        </p:nvSpPr>
        <p:spPr>
          <a:xfrm>
            <a:off x="11793978" y="3474933"/>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54" name="正方形/長方形 53">
            <a:extLst>
              <a:ext uri="{FF2B5EF4-FFF2-40B4-BE49-F238E27FC236}">
                <a16:creationId xmlns:a16="http://schemas.microsoft.com/office/drawing/2014/main" id="{1C9F5883-524A-2C9A-432F-4FC484D19E6E}"/>
              </a:ext>
            </a:extLst>
          </p:cNvPr>
          <p:cNvSpPr/>
          <p:nvPr/>
        </p:nvSpPr>
        <p:spPr>
          <a:xfrm>
            <a:off x="276517" y="1176040"/>
            <a:ext cx="4084454" cy="5660384"/>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C59B3276-13C1-DCA3-CE16-12C9909B0ACB}"/>
              </a:ext>
            </a:extLst>
          </p:cNvPr>
          <p:cNvSpPr/>
          <p:nvPr/>
        </p:nvSpPr>
        <p:spPr>
          <a:xfrm>
            <a:off x="4364960" y="47385"/>
            <a:ext cx="3810599" cy="6778913"/>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6" name="正方形/長方形 75">
            <a:extLst>
              <a:ext uri="{FF2B5EF4-FFF2-40B4-BE49-F238E27FC236}">
                <a16:creationId xmlns:a16="http://schemas.microsoft.com/office/drawing/2014/main" id="{8916ADE0-0550-7329-B775-35D1427F4C14}"/>
              </a:ext>
            </a:extLst>
          </p:cNvPr>
          <p:cNvSpPr/>
          <p:nvPr/>
        </p:nvSpPr>
        <p:spPr>
          <a:xfrm>
            <a:off x="8176121" y="45805"/>
            <a:ext cx="3971047" cy="4537093"/>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77" name="テキスト ボックス 76">
            <a:extLst>
              <a:ext uri="{FF2B5EF4-FFF2-40B4-BE49-F238E27FC236}">
                <a16:creationId xmlns:a16="http://schemas.microsoft.com/office/drawing/2014/main" id="{6464F435-0966-EAD5-C75C-392B8D6E3E08}"/>
              </a:ext>
            </a:extLst>
          </p:cNvPr>
          <p:cNvSpPr txBox="1"/>
          <p:nvPr/>
        </p:nvSpPr>
        <p:spPr>
          <a:xfrm>
            <a:off x="11787512" y="4181234"/>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78" name="テキスト ボックス 77">
            <a:extLst>
              <a:ext uri="{FF2B5EF4-FFF2-40B4-BE49-F238E27FC236}">
                <a16:creationId xmlns:a16="http://schemas.microsoft.com/office/drawing/2014/main" id="{7C7FF863-4614-D598-5492-20281CF4AAE8}"/>
              </a:ext>
            </a:extLst>
          </p:cNvPr>
          <p:cNvSpPr txBox="1"/>
          <p:nvPr/>
        </p:nvSpPr>
        <p:spPr>
          <a:xfrm>
            <a:off x="11785705" y="1254407"/>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100" name="直線コネクタ 99">
            <a:extLst>
              <a:ext uri="{FF2B5EF4-FFF2-40B4-BE49-F238E27FC236}">
                <a16:creationId xmlns:a16="http://schemas.microsoft.com/office/drawing/2014/main" id="{D409F2B2-A00F-928F-7ACB-E6F02FB6E8A1}"/>
              </a:ext>
            </a:extLst>
          </p:cNvPr>
          <p:cNvCxnSpPr>
            <a:cxnSpLocks/>
          </p:cNvCxnSpPr>
          <p:nvPr/>
        </p:nvCxnSpPr>
        <p:spPr>
          <a:xfrm>
            <a:off x="8173052" y="605873"/>
            <a:ext cx="3959328"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101" name="テキスト ボックス 100">
            <a:extLst>
              <a:ext uri="{FF2B5EF4-FFF2-40B4-BE49-F238E27FC236}">
                <a16:creationId xmlns:a16="http://schemas.microsoft.com/office/drawing/2014/main" id="{A8DAC580-CA2A-9AA6-0F3E-FB44D3F5DB98}"/>
              </a:ext>
            </a:extLst>
          </p:cNvPr>
          <p:cNvSpPr txBox="1"/>
          <p:nvPr/>
        </p:nvSpPr>
        <p:spPr>
          <a:xfrm>
            <a:off x="11779482" y="1976860"/>
            <a:ext cx="389850" cy="338554"/>
          </a:xfrm>
          <a:prstGeom prst="rect">
            <a:avLst/>
          </a:prstGeom>
          <a:noFill/>
        </p:spPr>
        <p:txBody>
          <a:bodyPr wrap="none" rtlCol="0">
            <a:spAutoFit/>
          </a:bodyPr>
          <a:lstStyle/>
          <a:p>
            <a:r>
              <a:rPr kumimoji="1" lang="ja-JP" altLang="en-US"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10" name="テキスト ボックス 109">
            <a:extLst>
              <a:ext uri="{FF2B5EF4-FFF2-40B4-BE49-F238E27FC236}">
                <a16:creationId xmlns:a16="http://schemas.microsoft.com/office/drawing/2014/main" id="{03793C8E-4991-F3BB-B36E-B898279D0ACC}"/>
              </a:ext>
            </a:extLst>
          </p:cNvPr>
          <p:cNvSpPr txBox="1"/>
          <p:nvPr/>
        </p:nvSpPr>
        <p:spPr>
          <a:xfrm>
            <a:off x="236815" y="1243492"/>
            <a:ext cx="1107996"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タレット旋盤</a:t>
            </a:r>
          </a:p>
        </p:txBody>
      </p:sp>
      <p:sp>
        <p:nvSpPr>
          <p:cNvPr id="112" name="テキスト ボックス 111">
            <a:extLst>
              <a:ext uri="{FF2B5EF4-FFF2-40B4-BE49-F238E27FC236}">
                <a16:creationId xmlns:a16="http://schemas.microsoft.com/office/drawing/2014/main" id="{DEBDE956-AA5E-DB48-4BA8-0662FEB14356}"/>
              </a:ext>
            </a:extLst>
          </p:cNvPr>
          <p:cNvSpPr txBox="1"/>
          <p:nvPr/>
        </p:nvSpPr>
        <p:spPr>
          <a:xfrm>
            <a:off x="236493" y="1800435"/>
            <a:ext cx="800219"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汎用旋盤</a:t>
            </a:r>
          </a:p>
        </p:txBody>
      </p:sp>
      <p:sp>
        <p:nvSpPr>
          <p:cNvPr id="124" name="テキスト ボックス 123">
            <a:extLst>
              <a:ext uri="{FF2B5EF4-FFF2-40B4-BE49-F238E27FC236}">
                <a16:creationId xmlns:a16="http://schemas.microsoft.com/office/drawing/2014/main" id="{1CC8E086-C7DF-5CDD-5ABC-434556981C5F}"/>
              </a:ext>
            </a:extLst>
          </p:cNvPr>
          <p:cNvSpPr txBox="1"/>
          <p:nvPr/>
        </p:nvSpPr>
        <p:spPr>
          <a:xfrm>
            <a:off x="227514" y="2407874"/>
            <a:ext cx="954107"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工具研削盤</a:t>
            </a:r>
          </a:p>
        </p:txBody>
      </p:sp>
      <p:sp>
        <p:nvSpPr>
          <p:cNvPr id="125" name="テキスト ボックス 124">
            <a:extLst>
              <a:ext uri="{FF2B5EF4-FFF2-40B4-BE49-F238E27FC236}">
                <a16:creationId xmlns:a16="http://schemas.microsoft.com/office/drawing/2014/main" id="{EE36FD50-3F35-DFB0-068D-A7ACD6C4F007}"/>
              </a:ext>
            </a:extLst>
          </p:cNvPr>
          <p:cNvSpPr txBox="1"/>
          <p:nvPr/>
        </p:nvSpPr>
        <p:spPr>
          <a:xfrm>
            <a:off x="232434" y="3136663"/>
            <a:ext cx="646331" cy="276999"/>
          </a:xfrm>
          <a:prstGeom prst="rect">
            <a:avLst/>
          </a:prstGeom>
          <a:noFill/>
        </p:spPr>
        <p:txBody>
          <a:bodyPr wrap="non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単能機</a:t>
            </a:r>
          </a:p>
        </p:txBody>
      </p:sp>
      <p:sp>
        <p:nvSpPr>
          <p:cNvPr id="127" name="テキスト ボックス 126">
            <a:extLst>
              <a:ext uri="{FF2B5EF4-FFF2-40B4-BE49-F238E27FC236}">
                <a16:creationId xmlns:a16="http://schemas.microsoft.com/office/drawing/2014/main" id="{C120025E-8655-E368-DDA8-C8F86EF0DCE7}"/>
              </a:ext>
            </a:extLst>
          </p:cNvPr>
          <p:cNvSpPr txBox="1"/>
          <p:nvPr/>
        </p:nvSpPr>
        <p:spPr>
          <a:xfrm>
            <a:off x="243251" y="4031846"/>
            <a:ext cx="1036257"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ラップ盤</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28" name="テキスト ボックス 127">
            <a:extLst>
              <a:ext uri="{FF2B5EF4-FFF2-40B4-BE49-F238E27FC236}">
                <a16:creationId xmlns:a16="http://schemas.microsoft.com/office/drawing/2014/main" id="{BFB753D4-FC78-0C25-1A03-DF848D9D7E53}"/>
              </a:ext>
            </a:extLst>
          </p:cNvPr>
          <p:cNvSpPr txBox="1"/>
          <p:nvPr/>
        </p:nvSpPr>
        <p:spPr>
          <a:xfrm>
            <a:off x="236815" y="4983524"/>
            <a:ext cx="1315244"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平面研削盤</a:t>
            </a:r>
            <a:endPar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29" name="テキスト ボックス 128">
            <a:extLst>
              <a:ext uri="{FF2B5EF4-FFF2-40B4-BE49-F238E27FC236}">
                <a16:creationId xmlns:a16="http://schemas.microsoft.com/office/drawing/2014/main" id="{99B47EE9-5A2D-8474-F719-E791A1764B6E}"/>
              </a:ext>
            </a:extLst>
          </p:cNvPr>
          <p:cNvSpPr txBox="1"/>
          <p:nvPr/>
        </p:nvSpPr>
        <p:spPr>
          <a:xfrm>
            <a:off x="233748" y="5901870"/>
            <a:ext cx="1225567"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円筒研削盤</a:t>
            </a:r>
            <a:endPar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30" name="テキスト ボックス 129">
            <a:extLst>
              <a:ext uri="{FF2B5EF4-FFF2-40B4-BE49-F238E27FC236}">
                <a16:creationId xmlns:a16="http://schemas.microsoft.com/office/drawing/2014/main" id="{4C29B14E-FEE0-6109-55B5-01CBC49D40A0}"/>
              </a:ext>
            </a:extLst>
          </p:cNvPr>
          <p:cNvSpPr txBox="1"/>
          <p:nvPr/>
        </p:nvSpPr>
        <p:spPr>
          <a:xfrm>
            <a:off x="236493" y="6485968"/>
            <a:ext cx="951683"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内面研削盤</a:t>
            </a:r>
            <a:endPar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32" name="テキスト ボックス 131">
            <a:extLst>
              <a:ext uri="{FF2B5EF4-FFF2-40B4-BE49-F238E27FC236}">
                <a16:creationId xmlns:a16="http://schemas.microsoft.com/office/drawing/2014/main" id="{B170CDFF-A23E-4C86-A3E4-CE695C56C295}"/>
              </a:ext>
            </a:extLst>
          </p:cNvPr>
          <p:cNvSpPr txBox="1"/>
          <p:nvPr/>
        </p:nvSpPr>
        <p:spPr>
          <a:xfrm>
            <a:off x="4377668" y="2309056"/>
            <a:ext cx="1421853"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ホーニング盤</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33" name="テキスト ボックス 132">
            <a:extLst>
              <a:ext uri="{FF2B5EF4-FFF2-40B4-BE49-F238E27FC236}">
                <a16:creationId xmlns:a16="http://schemas.microsoft.com/office/drawing/2014/main" id="{61669FA3-374D-766D-F022-DDE2CBD682B1}"/>
              </a:ext>
            </a:extLst>
          </p:cNvPr>
          <p:cNvSpPr txBox="1"/>
          <p:nvPr/>
        </p:nvSpPr>
        <p:spPr>
          <a:xfrm>
            <a:off x="4386562" y="2879013"/>
            <a:ext cx="737944"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帯鋸盤</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34" name="テキスト ボックス 133">
            <a:extLst>
              <a:ext uri="{FF2B5EF4-FFF2-40B4-BE49-F238E27FC236}">
                <a16:creationId xmlns:a16="http://schemas.microsoft.com/office/drawing/2014/main" id="{103B1016-885A-3309-DA5E-74FF2930236A}"/>
              </a:ext>
            </a:extLst>
          </p:cNvPr>
          <p:cNvSpPr txBox="1"/>
          <p:nvPr/>
        </p:nvSpPr>
        <p:spPr>
          <a:xfrm>
            <a:off x="4375156" y="3308718"/>
            <a:ext cx="1137018"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直立ボール盤</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35" name="テキスト ボックス 134">
            <a:extLst>
              <a:ext uri="{FF2B5EF4-FFF2-40B4-BE49-F238E27FC236}">
                <a16:creationId xmlns:a16="http://schemas.microsoft.com/office/drawing/2014/main" id="{79D8ECD9-D821-E35C-E208-B903E47C618C}"/>
              </a:ext>
            </a:extLst>
          </p:cNvPr>
          <p:cNvSpPr txBox="1"/>
          <p:nvPr/>
        </p:nvSpPr>
        <p:spPr>
          <a:xfrm>
            <a:off x="4383519" y="3652451"/>
            <a:ext cx="1512919"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卓上ボール盤</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36" name="テキスト ボックス 135">
            <a:extLst>
              <a:ext uri="{FF2B5EF4-FFF2-40B4-BE49-F238E27FC236}">
                <a16:creationId xmlns:a16="http://schemas.microsoft.com/office/drawing/2014/main" id="{04CF366C-9A50-C914-E806-E839DD1D4E19}"/>
              </a:ext>
            </a:extLst>
          </p:cNvPr>
          <p:cNvSpPr txBox="1"/>
          <p:nvPr/>
        </p:nvSpPr>
        <p:spPr>
          <a:xfrm>
            <a:off x="4376940" y="4350498"/>
            <a:ext cx="1254741" cy="253916"/>
          </a:xfrm>
          <a:prstGeom prst="rect">
            <a:avLst/>
          </a:prstGeom>
          <a:noFill/>
        </p:spPr>
        <p:txBody>
          <a:bodyPr wrap="square" rtlCol="0">
            <a:spAutoFit/>
          </a:bodyPr>
          <a:lstStyle/>
          <a:p>
            <a:r>
              <a:rPr kumimoji="1" lang="ja-JP" altLang="en-US" sz="105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ガンドリルマシン</a:t>
            </a:r>
            <a:endParaRPr kumimoji="1" lang="en-US" altLang="ja-JP" sz="105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37" name="テキスト ボックス 136">
            <a:extLst>
              <a:ext uri="{FF2B5EF4-FFF2-40B4-BE49-F238E27FC236}">
                <a16:creationId xmlns:a16="http://schemas.microsoft.com/office/drawing/2014/main" id="{7258BE7B-28B2-D34F-2874-23B1BDBC5E7E}"/>
              </a:ext>
            </a:extLst>
          </p:cNvPr>
          <p:cNvSpPr txBox="1"/>
          <p:nvPr/>
        </p:nvSpPr>
        <p:spPr>
          <a:xfrm>
            <a:off x="4379988" y="5418403"/>
            <a:ext cx="1405054"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センタレス研削盤</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38" name="テキスト ボックス 137">
            <a:extLst>
              <a:ext uri="{FF2B5EF4-FFF2-40B4-BE49-F238E27FC236}">
                <a16:creationId xmlns:a16="http://schemas.microsoft.com/office/drawing/2014/main" id="{EE87A3DE-58FA-8CCB-0B50-2AD4A2FBEC39}"/>
              </a:ext>
            </a:extLst>
          </p:cNvPr>
          <p:cNvSpPr txBox="1"/>
          <p:nvPr/>
        </p:nvSpPr>
        <p:spPr>
          <a:xfrm>
            <a:off x="4361122" y="6339138"/>
            <a:ext cx="1670206"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多機能ボール盤</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39" name="テキスト ボックス 138">
            <a:extLst>
              <a:ext uri="{FF2B5EF4-FFF2-40B4-BE49-F238E27FC236}">
                <a16:creationId xmlns:a16="http://schemas.microsoft.com/office/drawing/2014/main" id="{731811E3-AC6F-D7D6-4F32-CBFBBA376974}"/>
              </a:ext>
            </a:extLst>
          </p:cNvPr>
          <p:cNvSpPr txBox="1"/>
          <p:nvPr/>
        </p:nvSpPr>
        <p:spPr>
          <a:xfrm>
            <a:off x="8152505" y="673662"/>
            <a:ext cx="936806"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内視鏡</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42" name="テキスト ボックス 141">
            <a:extLst>
              <a:ext uri="{FF2B5EF4-FFF2-40B4-BE49-F238E27FC236}">
                <a16:creationId xmlns:a16="http://schemas.microsoft.com/office/drawing/2014/main" id="{D3137563-A1FF-6E6A-9AE3-13C791D45B0C}"/>
              </a:ext>
            </a:extLst>
          </p:cNvPr>
          <p:cNvSpPr txBox="1"/>
          <p:nvPr/>
        </p:nvSpPr>
        <p:spPr>
          <a:xfrm>
            <a:off x="8153476" y="1349658"/>
            <a:ext cx="1449822"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三次元測定機</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43" name="テキスト ボックス 142">
            <a:extLst>
              <a:ext uri="{FF2B5EF4-FFF2-40B4-BE49-F238E27FC236}">
                <a16:creationId xmlns:a16="http://schemas.microsoft.com/office/drawing/2014/main" id="{1595C1DB-46C4-44A8-ABF0-81938C302F99}"/>
              </a:ext>
            </a:extLst>
          </p:cNvPr>
          <p:cNvSpPr txBox="1"/>
          <p:nvPr/>
        </p:nvSpPr>
        <p:spPr>
          <a:xfrm>
            <a:off x="8153291" y="2373152"/>
            <a:ext cx="1497603"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形状測定機</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144" name="直線コネクタ 143">
            <a:extLst>
              <a:ext uri="{FF2B5EF4-FFF2-40B4-BE49-F238E27FC236}">
                <a16:creationId xmlns:a16="http://schemas.microsoft.com/office/drawing/2014/main" id="{C9507AA0-ED02-E638-5D0C-9A752196C648}"/>
              </a:ext>
            </a:extLst>
          </p:cNvPr>
          <p:cNvCxnSpPr>
            <a:cxnSpLocks/>
          </p:cNvCxnSpPr>
          <p:nvPr/>
        </p:nvCxnSpPr>
        <p:spPr>
          <a:xfrm>
            <a:off x="8196714" y="4159955"/>
            <a:ext cx="3959328"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3E2D0506-DB8D-5C02-398E-892A69C334D7}"/>
              </a:ext>
            </a:extLst>
          </p:cNvPr>
          <p:cNvSpPr txBox="1"/>
          <p:nvPr/>
        </p:nvSpPr>
        <p:spPr>
          <a:xfrm>
            <a:off x="8154757" y="3155543"/>
            <a:ext cx="1496137"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真円度測定機</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47" name="テキスト ボックス 146">
            <a:extLst>
              <a:ext uri="{FF2B5EF4-FFF2-40B4-BE49-F238E27FC236}">
                <a16:creationId xmlns:a16="http://schemas.microsoft.com/office/drawing/2014/main" id="{3D3C0184-5A70-6561-C4F8-C95FE47634FF}"/>
              </a:ext>
            </a:extLst>
          </p:cNvPr>
          <p:cNvSpPr txBox="1"/>
          <p:nvPr/>
        </p:nvSpPr>
        <p:spPr>
          <a:xfrm>
            <a:off x="8158619" y="3674838"/>
            <a:ext cx="1535146" cy="276999"/>
          </a:xfrm>
          <a:prstGeom prst="rect">
            <a:avLst/>
          </a:prstGeom>
          <a:noFill/>
        </p:spPr>
        <p:txBody>
          <a:bodyPr wrap="square">
            <a:spAutoFit/>
          </a:bodyPr>
          <a:lstStyle/>
          <a:p>
            <a:r>
              <a:rPr lang="ja-JP" altLang="en-US" sz="1200" b="0" i="0" dirty="0">
                <a:solidFill>
                  <a:schemeClr val="bg1">
                    <a:lumMod val="95000"/>
                    <a:lumOff val="5000"/>
                  </a:schemeClr>
                </a:solidFill>
                <a:effectLst/>
                <a:highlight>
                  <a:srgbClr val="FFFFFF"/>
                </a:highlight>
                <a:latin typeface="游ゴシック" panose="020B0400000000000000" pitchFamily="50" charset="-128"/>
                <a:ea typeface="游ゴシック" panose="020B0400000000000000" pitchFamily="50" charset="-128"/>
              </a:rPr>
              <a:t>面粗さ測定機</a:t>
            </a:r>
            <a:endParaRPr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48" name="テキスト ボックス 147">
            <a:extLst>
              <a:ext uri="{FF2B5EF4-FFF2-40B4-BE49-F238E27FC236}">
                <a16:creationId xmlns:a16="http://schemas.microsoft.com/office/drawing/2014/main" id="{D3AC1E86-E4E8-F433-FB83-E5FB7AF67913}"/>
              </a:ext>
            </a:extLst>
          </p:cNvPr>
          <p:cNvSpPr txBox="1"/>
          <p:nvPr/>
        </p:nvSpPr>
        <p:spPr>
          <a:xfrm>
            <a:off x="8148302" y="4238193"/>
            <a:ext cx="1425765" cy="276999"/>
          </a:xfrm>
          <a:prstGeom prst="rect">
            <a:avLst/>
          </a:prstGeom>
          <a:noFill/>
        </p:spPr>
        <p:txBody>
          <a:bodyPr wrap="square">
            <a:spAutoFit/>
          </a:bodyPr>
          <a:lstStyle/>
          <a:p>
            <a:r>
              <a:rPr lang="ja-JP" altLang="en-US" sz="1200" b="0" i="0" dirty="0">
                <a:solidFill>
                  <a:schemeClr val="bg1">
                    <a:lumMod val="95000"/>
                    <a:lumOff val="5000"/>
                  </a:schemeClr>
                </a:solidFill>
                <a:effectLst/>
                <a:highlight>
                  <a:srgbClr val="FFFFFF"/>
                </a:highlight>
                <a:latin typeface="游ゴシック" panose="020B0400000000000000" pitchFamily="50" charset="-128"/>
                <a:ea typeface="游ゴシック" panose="020B0400000000000000" pitchFamily="50" charset="-128"/>
              </a:rPr>
              <a:t>面粗さ測定機</a:t>
            </a:r>
            <a:endParaRPr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sp>
        <p:nvSpPr>
          <p:cNvPr id="154" name="テキスト ボックス 153">
            <a:extLst>
              <a:ext uri="{FF2B5EF4-FFF2-40B4-BE49-F238E27FC236}">
                <a16:creationId xmlns:a16="http://schemas.microsoft.com/office/drawing/2014/main" id="{7685E106-ED91-76B7-8039-96ECDC6B47A6}"/>
              </a:ext>
            </a:extLst>
          </p:cNvPr>
          <p:cNvSpPr txBox="1"/>
          <p:nvPr/>
        </p:nvSpPr>
        <p:spPr>
          <a:xfrm>
            <a:off x="4383453" y="686111"/>
            <a:ext cx="1283441"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フライス盤</a:t>
            </a:r>
            <a:endPar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9" name="テキスト ボックス 158">
            <a:extLst>
              <a:ext uri="{FF2B5EF4-FFF2-40B4-BE49-F238E27FC236}">
                <a16:creationId xmlns:a16="http://schemas.microsoft.com/office/drawing/2014/main" id="{E1432DA7-C5A7-148A-A790-0D54AB51CF17}"/>
              </a:ext>
            </a:extLst>
          </p:cNvPr>
          <p:cNvSpPr txBox="1"/>
          <p:nvPr/>
        </p:nvSpPr>
        <p:spPr>
          <a:xfrm>
            <a:off x="8153476" y="208282"/>
            <a:ext cx="1670206" cy="276999"/>
          </a:xfrm>
          <a:prstGeom prst="rect">
            <a:avLst/>
          </a:prstGeom>
          <a:noFill/>
        </p:spPr>
        <p:txBody>
          <a:bodyPr wrap="square" rtlCol="0">
            <a:spAutoFit/>
          </a:bodyPr>
          <a:lstStyle/>
          <a:p>
            <a:r>
              <a:rPr kumimoji="1" lang="ja-JP" altLang="en-US"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rPr>
              <a:t>多機能ボール盤</a:t>
            </a:r>
            <a:endParaRPr kumimoji="1" lang="en-US" altLang="ja-JP" sz="1200" dirty="0">
              <a:solidFill>
                <a:schemeClr val="bg1">
                  <a:lumMod val="95000"/>
                  <a:lumOff val="5000"/>
                </a:schemeClr>
              </a:solidFill>
              <a:highlight>
                <a:srgbClr val="FFFFFF"/>
              </a:highlight>
              <a:latin typeface="游ゴシック" panose="020B0400000000000000" pitchFamily="50" charset="-128"/>
              <a:ea typeface="游ゴシック" panose="020B0400000000000000" pitchFamily="50" charset="-128"/>
            </a:endParaRPr>
          </a:p>
        </p:txBody>
      </p:sp>
      <p:cxnSp>
        <p:nvCxnSpPr>
          <p:cNvPr id="162" name="直線コネクタ 161">
            <a:extLst>
              <a:ext uri="{FF2B5EF4-FFF2-40B4-BE49-F238E27FC236}">
                <a16:creationId xmlns:a16="http://schemas.microsoft.com/office/drawing/2014/main" id="{740D89EA-D9CA-8C14-2706-97C4A1B3486B}"/>
              </a:ext>
            </a:extLst>
          </p:cNvPr>
          <p:cNvCxnSpPr>
            <a:cxnSpLocks/>
          </p:cNvCxnSpPr>
          <p:nvPr/>
        </p:nvCxnSpPr>
        <p:spPr>
          <a:xfrm flipH="1">
            <a:off x="1277167" y="1176040"/>
            <a:ext cx="40264" cy="568196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F9B9D65A-C024-0BB2-DA51-26E4A1B16BE2}"/>
              </a:ext>
            </a:extLst>
          </p:cNvPr>
          <p:cNvCxnSpPr>
            <a:cxnSpLocks/>
          </p:cNvCxnSpPr>
          <p:nvPr/>
        </p:nvCxnSpPr>
        <p:spPr>
          <a:xfrm flipH="1">
            <a:off x="5734741" y="41300"/>
            <a:ext cx="32300" cy="681670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65C235F9-E3D6-60F9-3DE3-E0D48C971B22}"/>
              </a:ext>
            </a:extLst>
          </p:cNvPr>
          <p:cNvCxnSpPr>
            <a:cxnSpLocks/>
          </p:cNvCxnSpPr>
          <p:nvPr/>
        </p:nvCxnSpPr>
        <p:spPr>
          <a:xfrm>
            <a:off x="9452128" y="54822"/>
            <a:ext cx="11310" cy="4488827"/>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1E70E8DE-F635-1ACF-781B-95C3521E8D89}"/>
              </a:ext>
            </a:extLst>
          </p:cNvPr>
          <p:cNvSpPr txBox="1"/>
          <p:nvPr/>
        </p:nvSpPr>
        <p:spPr>
          <a:xfrm flipH="1">
            <a:off x="2775760" y="1247515"/>
            <a:ext cx="729439"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３尺</a:t>
            </a:r>
          </a:p>
        </p:txBody>
      </p:sp>
      <p:sp>
        <p:nvSpPr>
          <p:cNvPr id="102" name="テキスト ボックス 101">
            <a:extLst>
              <a:ext uri="{FF2B5EF4-FFF2-40B4-BE49-F238E27FC236}">
                <a16:creationId xmlns:a16="http://schemas.microsoft.com/office/drawing/2014/main" id="{13BF599C-7563-C52F-A5D5-C8F97F95742A}"/>
              </a:ext>
            </a:extLst>
          </p:cNvPr>
          <p:cNvSpPr txBox="1"/>
          <p:nvPr/>
        </p:nvSpPr>
        <p:spPr>
          <a:xfrm flipH="1">
            <a:off x="2794599" y="1981535"/>
            <a:ext cx="549845"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３尺</a:t>
            </a:r>
          </a:p>
        </p:txBody>
      </p:sp>
      <p:sp>
        <p:nvSpPr>
          <p:cNvPr id="115" name="テキスト ボックス 114">
            <a:extLst>
              <a:ext uri="{FF2B5EF4-FFF2-40B4-BE49-F238E27FC236}">
                <a16:creationId xmlns:a16="http://schemas.microsoft.com/office/drawing/2014/main" id="{6C8BC997-571F-2827-0808-648CEFDDC06D}"/>
              </a:ext>
            </a:extLst>
          </p:cNvPr>
          <p:cNvSpPr txBox="1"/>
          <p:nvPr/>
        </p:nvSpPr>
        <p:spPr>
          <a:xfrm flipH="1">
            <a:off x="2780457" y="1624555"/>
            <a:ext cx="835937"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MS-850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17" name="テキスト ボックス 116">
            <a:extLst>
              <a:ext uri="{FF2B5EF4-FFF2-40B4-BE49-F238E27FC236}">
                <a16:creationId xmlns:a16="http://schemas.microsoft.com/office/drawing/2014/main" id="{80921E99-ECBB-E788-9F72-3C4E6E4CACB3}"/>
              </a:ext>
            </a:extLst>
          </p:cNvPr>
          <p:cNvSpPr txBox="1"/>
          <p:nvPr/>
        </p:nvSpPr>
        <p:spPr>
          <a:xfrm flipH="1">
            <a:off x="2777399" y="2408369"/>
            <a:ext cx="1014806"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CLS-125A</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18" name="テキスト ボックス 117">
            <a:extLst>
              <a:ext uri="{FF2B5EF4-FFF2-40B4-BE49-F238E27FC236}">
                <a16:creationId xmlns:a16="http://schemas.microsoft.com/office/drawing/2014/main" id="{AB4B55C4-BBEA-A09B-3483-9ED7EA5A591D}"/>
              </a:ext>
            </a:extLst>
          </p:cNvPr>
          <p:cNvSpPr txBox="1"/>
          <p:nvPr/>
        </p:nvSpPr>
        <p:spPr>
          <a:xfrm flipH="1">
            <a:off x="2786042" y="2799677"/>
            <a:ext cx="541181"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250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26" name="テキスト ボックス 125">
            <a:extLst>
              <a:ext uri="{FF2B5EF4-FFF2-40B4-BE49-F238E27FC236}">
                <a16:creationId xmlns:a16="http://schemas.microsoft.com/office/drawing/2014/main" id="{DACA6ECD-B952-3CFE-CBFD-944ACE096385}"/>
              </a:ext>
            </a:extLst>
          </p:cNvPr>
          <p:cNvSpPr txBox="1"/>
          <p:nvPr/>
        </p:nvSpPr>
        <p:spPr>
          <a:xfrm flipH="1">
            <a:off x="2788549" y="3190258"/>
            <a:ext cx="541181"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200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40" name="テキスト ボックス 139">
            <a:extLst>
              <a:ext uri="{FF2B5EF4-FFF2-40B4-BE49-F238E27FC236}">
                <a16:creationId xmlns:a16="http://schemas.microsoft.com/office/drawing/2014/main" id="{75CD58F6-3E59-BEF2-EA79-EB69B5BE190A}"/>
              </a:ext>
            </a:extLst>
          </p:cNvPr>
          <p:cNvSpPr txBox="1"/>
          <p:nvPr/>
        </p:nvSpPr>
        <p:spPr>
          <a:xfrm flipH="1">
            <a:off x="2786884" y="3959314"/>
            <a:ext cx="1173174"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24</a:t>
            </a:r>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型</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(Φ600)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41" name="テキスト ボックス 140">
            <a:extLst>
              <a:ext uri="{FF2B5EF4-FFF2-40B4-BE49-F238E27FC236}">
                <a16:creationId xmlns:a16="http://schemas.microsoft.com/office/drawing/2014/main" id="{ED7A9C10-6A6D-B64D-5B53-DDC5217F5671}"/>
              </a:ext>
            </a:extLst>
          </p:cNvPr>
          <p:cNvSpPr txBox="1"/>
          <p:nvPr/>
        </p:nvSpPr>
        <p:spPr>
          <a:xfrm flipH="1">
            <a:off x="2786969" y="4337707"/>
            <a:ext cx="1173174"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24</a:t>
            </a:r>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型</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(Φ850)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46" name="テキスト ボックス 145">
            <a:extLst>
              <a:ext uri="{FF2B5EF4-FFF2-40B4-BE49-F238E27FC236}">
                <a16:creationId xmlns:a16="http://schemas.microsoft.com/office/drawing/2014/main" id="{5CC43877-494E-3088-7815-E8F719B95F6E}"/>
              </a:ext>
            </a:extLst>
          </p:cNvPr>
          <p:cNvSpPr txBox="1"/>
          <p:nvPr/>
        </p:nvSpPr>
        <p:spPr>
          <a:xfrm flipH="1">
            <a:off x="2789776" y="4711854"/>
            <a:ext cx="1173174"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600x300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49" name="テキスト ボックス 148">
            <a:extLst>
              <a:ext uri="{FF2B5EF4-FFF2-40B4-BE49-F238E27FC236}">
                <a16:creationId xmlns:a16="http://schemas.microsoft.com/office/drawing/2014/main" id="{E29CA67A-82E2-986D-1703-99902D01A02A}"/>
              </a:ext>
            </a:extLst>
          </p:cNvPr>
          <p:cNvSpPr txBox="1"/>
          <p:nvPr/>
        </p:nvSpPr>
        <p:spPr>
          <a:xfrm>
            <a:off x="3980979" y="4961888"/>
            <a:ext cx="389850"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２</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0" name="テキスト ボックス 149">
            <a:extLst>
              <a:ext uri="{FF2B5EF4-FFF2-40B4-BE49-F238E27FC236}">
                <a16:creationId xmlns:a16="http://schemas.microsoft.com/office/drawing/2014/main" id="{5BDA4478-EEB1-027D-6404-309CAFB562E8}"/>
              </a:ext>
            </a:extLst>
          </p:cNvPr>
          <p:cNvSpPr txBox="1"/>
          <p:nvPr/>
        </p:nvSpPr>
        <p:spPr>
          <a:xfrm flipH="1">
            <a:off x="2786884" y="5035109"/>
            <a:ext cx="1173174"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800x400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1" name="テキスト ボックス 150">
            <a:extLst>
              <a:ext uri="{FF2B5EF4-FFF2-40B4-BE49-F238E27FC236}">
                <a16:creationId xmlns:a16="http://schemas.microsoft.com/office/drawing/2014/main" id="{5C181E79-B82B-6493-30A3-E54683228D23}"/>
              </a:ext>
            </a:extLst>
          </p:cNvPr>
          <p:cNvSpPr txBox="1"/>
          <p:nvPr/>
        </p:nvSpPr>
        <p:spPr>
          <a:xfrm flipH="1">
            <a:off x="2780162" y="5401228"/>
            <a:ext cx="1173174"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SE-64-N2</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cxnSp>
        <p:nvCxnSpPr>
          <p:cNvPr id="163" name="直線コネクタ 162">
            <a:extLst>
              <a:ext uri="{FF2B5EF4-FFF2-40B4-BE49-F238E27FC236}">
                <a16:creationId xmlns:a16="http://schemas.microsoft.com/office/drawing/2014/main" id="{665E17DE-E095-CD02-9BAB-4FE2F06D2935}"/>
              </a:ext>
            </a:extLst>
          </p:cNvPr>
          <p:cNvCxnSpPr>
            <a:cxnSpLocks/>
          </p:cNvCxnSpPr>
          <p:nvPr/>
        </p:nvCxnSpPr>
        <p:spPr>
          <a:xfrm>
            <a:off x="5799521" y="401609"/>
            <a:ext cx="2348781"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167" name="テキスト ボックス 166">
            <a:extLst>
              <a:ext uri="{FF2B5EF4-FFF2-40B4-BE49-F238E27FC236}">
                <a16:creationId xmlns:a16="http://schemas.microsoft.com/office/drawing/2014/main" id="{FED844D4-6A05-7524-5821-3AE5CD309423}"/>
              </a:ext>
            </a:extLst>
          </p:cNvPr>
          <p:cNvSpPr txBox="1"/>
          <p:nvPr/>
        </p:nvSpPr>
        <p:spPr>
          <a:xfrm>
            <a:off x="5723115" y="97331"/>
            <a:ext cx="1107996" cy="276999"/>
          </a:xfrm>
          <a:prstGeom prst="rect">
            <a:avLst/>
          </a:prstGeom>
          <a:noFill/>
        </p:spPr>
        <p:txBody>
          <a:bodyPr wrap="non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牧野フライス</a:t>
            </a:r>
          </a:p>
        </p:txBody>
      </p:sp>
      <p:sp>
        <p:nvSpPr>
          <p:cNvPr id="180" name="テキスト ボックス 179">
            <a:extLst>
              <a:ext uri="{FF2B5EF4-FFF2-40B4-BE49-F238E27FC236}">
                <a16:creationId xmlns:a16="http://schemas.microsoft.com/office/drawing/2014/main" id="{8FD8E1AD-0334-640C-BD10-D1B409E5AB91}"/>
              </a:ext>
            </a:extLst>
          </p:cNvPr>
          <p:cNvSpPr txBox="1"/>
          <p:nvPr/>
        </p:nvSpPr>
        <p:spPr>
          <a:xfrm flipH="1">
            <a:off x="2775761" y="5785109"/>
            <a:ext cx="840633"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UGK-450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1" name="テキスト ボックス 180">
            <a:extLst>
              <a:ext uri="{FF2B5EF4-FFF2-40B4-BE49-F238E27FC236}">
                <a16:creationId xmlns:a16="http://schemas.microsoft.com/office/drawing/2014/main" id="{02317412-9B36-9FA2-553C-6A0D2EB656A1}"/>
              </a:ext>
            </a:extLst>
          </p:cNvPr>
          <p:cNvSpPr txBox="1"/>
          <p:nvPr/>
        </p:nvSpPr>
        <p:spPr>
          <a:xfrm flipH="1">
            <a:off x="2773948" y="6131454"/>
            <a:ext cx="1152821"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UGK-750-NC</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2" name="テキスト ボックス 181">
            <a:extLst>
              <a:ext uri="{FF2B5EF4-FFF2-40B4-BE49-F238E27FC236}">
                <a16:creationId xmlns:a16="http://schemas.microsoft.com/office/drawing/2014/main" id="{29054214-268B-017E-89C4-D7E79FB902CD}"/>
              </a:ext>
            </a:extLst>
          </p:cNvPr>
          <p:cNvSpPr txBox="1"/>
          <p:nvPr/>
        </p:nvSpPr>
        <p:spPr>
          <a:xfrm flipH="1">
            <a:off x="2783827" y="6503313"/>
            <a:ext cx="1152821"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Φ50</a:t>
            </a:r>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Φ180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3" name="テキスト ボックス 182">
            <a:extLst>
              <a:ext uri="{FF2B5EF4-FFF2-40B4-BE49-F238E27FC236}">
                <a16:creationId xmlns:a16="http://schemas.microsoft.com/office/drawing/2014/main" id="{3513E009-942C-35F8-13B3-85375A131B04}"/>
              </a:ext>
            </a:extLst>
          </p:cNvPr>
          <p:cNvSpPr txBox="1"/>
          <p:nvPr/>
        </p:nvSpPr>
        <p:spPr>
          <a:xfrm>
            <a:off x="3979099" y="6458390"/>
            <a:ext cx="389850"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１</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4" name="テキスト ボックス 183">
            <a:extLst>
              <a:ext uri="{FF2B5EF4-FFF2-40B4-BE49-F238E27FC236}">
                <a16:creationId xmlns:a16="http://schemas.microsoft.com/office/drawing/2014/main" id="{0AF26C91-2BDB-6F9A-8023-E8EFA0A7D3D3}"/>
              </a:ext>
            </a:extLst>
          </p:cNvPr>
          <p:cNvSpPr txBox="1"/>
          <p:nvPr/>
        </p:nvSpPr>
        <p:spPr>
          <a:xfrm flipH="1">
            <a:off x="7119236" y="104558"/>
            <a:ext cx="549845"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1</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5" name="テキスト ボックス 184">
            <a:extLst>
              <a:ext uri="{FF2B5EF4-FFF2-40B4-BE49-F238E27FC236}">
                <a16:creationId xmlns:a16="http://schemas.microsoft.com/office/drawing/2014/main" id="{91C5CE41-8E8F-C58B-78BD-4FFF1B6C9150}"/>
              </a:ext>
            </a:extLst>
          </p:cNvPr>
          <p:cNvSpPr txBox="1"/>
          <p:nvPr/>
        </p:nvSpPr>
        <p:spPr>
          <a:xfrm flipH="1">
            <a:off x="6837686" y="718713"/>
            <a:ext cx="746914"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1.1/2</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6" name="テキスト ボックス 185">
            <a:extLst>
              <a:ext uri="{FF2B5EF4-FFF2-40B4-BE49-F238E27FC236}">
                <a16:creationId xmlns:a16="http://schemas.microsoft.com/office/drawing/2014/main" id="{8DA34784-0DF5-6D5C-C5FC-9C52D9FF3477}"/>
              </a:ext>
            </a:extLst>
          </p:cNvPr>
          <p:cNvSpPr txBox="1"/>
          <p:nvPr/>
        </p:nvSpPr>
        <p:spPr>
          <a:xfrm flipH="1">
            <a:off x="6838975" y="1104909"/>
            <a:ext cx="746914"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1.1/2</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7" name="テキスト ボックス 186">
            <a:extLst>
              <a:ext uri="{FF2B5EF4-FFF2-40B4-BE49-F238E27FC236}">
                <a16:creationId xmlns:a16="http://schemas.microsoft.com/office/drawing/2014/main" id="{1AD60BDF-38EB-C3AC-84C5-CC2A2328AC31}"/>
              </a:ext>
            </a:extLst>
          </p:cNvPr>
          <p:cNvSpPr txBox="1"/>
          <p:nvPr/>
        </p:nvSpPr>
        <p:spPr>
          <a:xfrm flipH="1">
            <a:off x="6837686" y="1464857"/>
            <a:ext cx="746914"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1.1/2</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8" name="テキスト ボックス 187">
            <a:extLst>
              <a:ext uri="{FF2B5EF4-FFF2-40B4-BE49-F238E27FC236}">
                <a16:creationId xmlns:a16="http://schemas.microsoft.com/office/drawing/2014/main" id="{766E27FA-3250-8C10-71E6-FC67172865B9}"/>
              </a:ext>
            </a:extLst>
          </p:cNvPr>
          <p:cNvSpPr txBox="1"/>
          <p:nvPr/>
        </p:nvSpPr>
        <p:spPr>
          <a:xfrm flipH="1">
            <a:off x="6836780" y="453515"/>
            <a:ext cx="746914"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1.1/2</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89" name="テキスト ボックス 188">
            <a:extLst>
              <a:ext uri="{FF2B5EF4-FFF2-40B4-BE49-F238E27FC236}">
                <a16:creationId xmlns:a16="http://schemas.microsoft.com/office/drawing/2014/main" id="{36DC85F6-60BA-1FD3-1208-AEA67A8A14EB}"/>
              </a:ext>
            </a:extLst>
          </p:cNvPr>
          <p:cNvSpPr txBox="1"/>
          <p:nvPr/>
        </p:nvSpPr>
        <p:spPr>
          <a:xfrm flipH="1">
            <a:off x="7080180" y="1798775"/>
            <a:ext cx="549845"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Φ60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0" name="テキスト ボックス 189">
            <a:extLst>
              <a:ext uri="{FF2B5EF4-FFF2-40B4-BE49-F238E27FC236}">
                <a16:creationId xmlns:a16="http://schemas.microsoft.com/office/drawing/2014/main" id="{BD37646F-6612-9219-3483-77D21E1D1C6D}"/>
              </a:ext>
            </a:extLst>
          </p:cNvPr>
          <p:cNvSpPr txBox="1"/>
          <p:nvPr/>
        </p:nvSpPr>
        <p:spPr>
          <a:xfrm flipH="1">
            <a:off x="7080180" y="2107671"/>
            <a:ext cx="549845"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Φ80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1" name="テキスト ボックス 190">
            <a:extLst>
              <a:ext uri="{FF2B5EF4-FFF2-40B4-BE49-F238E27FC236}">
                <a16:creationId xmlns:a16="http://schemas.microsoft.com/office/drawing/2014/main" id="{27C9DFF6-1021-8AC7-8BE6-D6B3CEC7B69A}"/>
              </a:ext>
            </a:extLst>
          </p:cNvPr>
          <p:cNvSpPr txBox="1"/>
          <p:nvPr/>
        </p:nvSpPr>
        <p:spPr>
          <a:xfrm flipH="1">
            <a:off x="7078354" y="2502194"/>
            <a:ext cx="549845"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Φ80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2" name="テキスト ボックス 191">
            <a:extLst>
              <a:ext uri="{FF2B5EF4-FFF2-40B4-BE49-F238E27FC236}">
                <a16:creationId xmlns:a16="http://schemas.microsoft.com/office/drawing/2014/main" id="{A2C147C7-3D35-08D9-CDB6-8173C00BBB5D}"/>
              </a:ext>
            </a:extLst>
          </p:cNvPr>
          <p:cNvSpPr txBox="1"/>
          <p:nvPr/>
        </p:nvSpPr>
        <p:spPr>
          <a:xfrm flipH="1">
            <a:off x="6947448" y="2888149"/>
            <a:ext cx="832898"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HA250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3" name="テキスト ボックス 192">
            <a:extLst>
              <a:ext uri="{FF2B5EF4-FFF2-40B4-BE49-F238E27FC236}">
                <a16:creationId xmlns:a16="http://schemas.microsoft.com/office/drawing/2014/main" id="{A51A5856-5C9A-2D2C-AC95-A4B9BC791931}"/>
              </a:ext>
            </a:extLst>
          </p:cNvPr>
          <p:cNvSpPr txBox="1"/>
          <p:nvPr/>
        </p:nvSpPr>
        <p:spPr>
          <a:xfrm flipH="1">
            <a:off x="6805096" y="3295570"/>
            <a:ext cx="806330"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YUD550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4" name="テキスト ボックス 193">
            <a:extLst>
              <a:ext uri="{FF2B5EF4-FFF2-40B4-BE49-F238E27FC236}">
                <a16:creationId xmlns:a16="http://schemas.microsoft.com/office/drawing/2014/main" id="{E7891252-F19B-342D-5593-19D0A68F61B1}"/>
              </a:ext>
            </a:extLst>
          </p:cNvPr>
          <p:cNvSpPr txBox="1"/>
          <p:nvPr/>
        </p:nvSpPr>
        <p:spPr>
          <a:xfrm flipH="1">
            <a:off x="6855381" y="3674488"/>
            <a:ext cx="761872"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1/2.1/4</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5" name="テキスト ボックス 194">
            <a:extLst>
              <a:ext uri="{FF2B5EF4-FFF2-40B4-BE49-F238E27FC236}">
                <a16:creationId xmlns:a16="http://schemas.microsoft.com/office/drawing/2014/main" id="{A7F3415F-A615-51E6-863C-7806551AE207}"/>
              </a:ext>
            </a:extLst>
          </p:cNvPr>
          <p:cNvSpPr txBox="1"/>
          <p:nvPr/>
        </p:nvSpPr>
        <p:spPr>
          <a:xfrm flipH="1">
            <a:off x="6827743" y="4004307"/>
            <a:ext cx="798737"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MIG-300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6" name="テキスト ボックス 195">
            <a:extLst>
              <a:ext uri="{FF2B5EF4-FFF2-40B4-BE49-F238E27FC236}">
                <a16:creationId xmlns:a16="http://schemas.microsoft.com/office/drawing/2014/main" id="{34DBF8E4-F4EF-055C-2700-979DF03D843B}"/>
              </a:ext>
            </a:extLst>
          </p:cNvPr>
          <p:cNvSpPr txBox="1"/>
          <p:nvPr/>
        </p:nvSpPr>
        <p:spPr>
          <a:xfrm flipH="1">
            <a:off x="6827743" y="4320623"/>
            <a:ext cx="798737"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MIG-400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7" name="テキスト ボックス 196">
            <a:extLst>
              <a:ext uri="{FF2B5EF4-FFF2-40B4-BE49-F238E27FC236}">
                <a16:creationId xmlns:a16="http://schemas.microsoft.com/office/drawing/2014/main" id="{D93E2500-F0D8-447F-57D1-53E648EA479A}"/>
              </a:ext>
            </a:extLst>
          </p:cNvPr>
          <p:cNvSpPr txBox="1"/>
          <p:nvPr/>
        </p:nvSpPr>
        <p:spPr>
          <a:xfrm flipH="1">
            <a:off x="6776410" y="4659381"/>
            <a:ext cx="892670"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MEG-300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8" name="テキスト ボックス 197">
            <a:extLst>
              <a:ext uri="{FF2B5EF4-FFF2-40B4-BE49-F238E27FC236}">
                <a16:creationId xmlns:a16="http://schemas.microsoft.com/office/drawing/2014/main" id="{810E06B2-0306-92DF-A703-97082F8B7F4D}"/>
              </a:ext>
            </a:extLst>
          </p:cNvPr>
          <p:cNvSpPr txBox="1"/>
          <p:nvPr/>
        </p:nvSpPr>
        <p:spPr>
          <a:xfrm flipH="1">
            <a:off x="7025808" y="5062043"/>
            <a:ext cx="593024"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幅</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150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99" name="テキスト ボックス 198">
            <a:extLst>
              <a:ext uri="{FF2B5EF4-FFF2-40B4-BE49-F238E27FC236}">
                <a16:creationId xmlns:a16="http://schemas.microsoft.com/office/drawing/2014/main" id="{FB97DC01-4C4C-53FE-3949-78E935940628}"/>
              </a:ext>
            </a:extLst>
          </p:cNvPr>
          <p:cNvSpPr txBox="1"/>
          <p:nvPr/>
        </p:nvSpPr>
        <p:spPr>
          <a:xfrm flipH="1">
            <a:off x="7025808" y="5437956"/>
            <a:ext cx="593024"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幅</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260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00" name="テキスト ボックス 199">
            <a:extLst>
              <a:ext uri="{FF2B5EF4-FFF2-40B4-BE49-F238E27FC236}">
                <a16:creationId xmlns:a16="http://schemas.microsoft.com/office/drawing/2014/main" id="{07279994-BF31-585A-2088-A7ECF6012CE5}"/>
              </a:ext>
            </a:extLst>
          </p:cNvPr>
          <p:cNvSpPr txBox="1"/>
          <p:nvPr/>
        </p:nvSpPr>
        <p:spPr>
          <a:xfrm flipH="1">
            <a:off x="7025808" y="5782222"/>
            <a:ext cx="593024" cy="276999"/>
          </a:xfrm>
          <a:prstGeom prst="rect">
            <a:avLst/>
          </a:prstGeom>
          <a:noFill/>
        </p:spPr>
        <p:txBody>
          <a:bodyPr wrap="square" rtlCol="0">
            <a:spAutoFit/>
          </a:bodyPr>
          <a:lstStyle/>
          <a:p>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幅</a:t>
            </a:r>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290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8C9F353D-8F3A-0613-BA50-EFAA341C6635}"/>
              </a:ext>
            </a:extLst>
          </p:cNvPr>
          <p:cNvSpPr txBox="1"/>
          <p:nvPr/>
        </p:nvSpPr>
        <p:spPr>
          <a:xfrm flipH="1">
            <a:off x="7129714" y="6170967"/>
            <a:ext cx="593024"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1</a:t>
            </a:r>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型</a:t>
            </a:r>
          </a:p>
        </p:txBody>
      </p:sp>
      <p:sp>
        <p:nvSpPr>
          <p:cNvPr id="53" name="テキスト ボックス 52">
            <a:extLst>
              <a:ext uri="{FF2B5EF4-FFF2-40B4-BE49-F238E27FC236}">
                <a16:creationId xmlns:a16="http://schemas.microsoft.com/office/drawing/2014/main" id="{8977CC75-68E0-1347-9124-B846EC08B8B8}"/>
              </a:ext>
            </a:extLst>
          </p:cNvPr>
          <p:cNvSpPr txBox="1"/>
          <p:nvPr/>
        </p:nvSpPr>
        <p:spPr>
          <a:xfrm flipH="1">
            <a:off x="7044263" y="6523260"/>
            <a:ext cx="593024"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15</a:t>
            </a:r>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型</a:t>
            </a:r>
          </a:p>
        </p:txBody>
      </p:sp>
      <p:sp>
        <p:nvSpPr>
          <p:cNvPr id="65" name="テキスト ボックス 64">
            <a:extLst>
              <a:ext uri="{FF2B5EF4-FFF2-40B4-BE49-F238E27FC236}">
                <a16:creationId xmlns:a16="http://schemas.microsoft.com/office/drawing/2014/main" id="{6132A6BD-EF45-D4D7-001B-3CF619C754BE}"/>
              </a:ext>
            </a:extLst>
          </p:cNvPr>
          <p:cNvSpPr txBox="1"/>
          <p:nvPr/>
        </p:nvSpPr>
        <p:spPr>
          <a:xfrm flipH="1">
            <a:off x="11018084" y="208281"/>
            <a:ext cx="549845"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8</a:t>
            </a:r>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軸</a:t>
            </a:r>
          </a:p>
        </p:txBody>
      </p:sp>
      <p:sp>
        <p:nvSpPr>
          <p:cNvPr id="131" name="テキスト ボックス 130">
            <a:extLst>
              <a:ext uri="{FF2B5EF4-FFF2-40B4-BE49-F238E27FC236}">
                <a16:creationId xmlns:a16="http://schemas.microsoft.com/office/drawing/2014/main" id="{14F37955-89AD-AC33-2AC5-24693E6E1BF8}"/>
              </a:ext>
            </a:extLst>
          </p:cNvPr>
          <p:cNvSpPr txBox="1"/>
          <p:nvPr/>
        </p:nvSpPr>
        <p:spPr>
          <a:xfrm flipH="1">
            <a:off x="10737450" y="678078"/>
            <a:ext cx="731948" cy="276999"/>
          </a:xfrm>
          <a:prstGeom prst="rect">
            <a:avLst/>
          </a:prstGeom>
          <a:noFill/>
        </p:spPr>
        <p:txBody>
          <a:bodyPr wrap="squar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OV-100</a:t>
            </a:r>
            <a:endPar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3" name="テキスト ボックス 152">
            <a:extLst>
              <a:ext uri="{FF2B5EF4-FFF2-40B4-BE49-F238E27FC236}">
                <a16:creationId xmlns:a16="http://schemas.microsoft.com/office/drawing/2014/main" id="{74F31AF3-9DC1-7B65-E780-36C3D2D05254}"/>
              </a:ext>
            </a:extLst>
          </p:cNvPr>
          <p:cNvSpPr txBox="1"/>
          <p:nvPr/>
        </p:nvSpPr>
        <p:spPr>
          <a:xfrm>
            <a:off x="10241949" y="1022973"/>
            <a:ext cx="1672451" cy="276999"/>
          </a:xfrm>
          <a:prstGeom prst="rect">
            <a:avLst/>
          </a:prstGeom>
          <a:noFill/>
        </p:spPr>
        <p:txBody>
          <a:bodyPr wrap="square">
            <a:spAutoFit/>
          </a:bodyPr>
          <a:lstStyle/>
          <a:p>
            <a:r>
              <a:rPr lang="en-US" altLang="ja-JP" sz="1200" i="0" dirty="0">
                <a:solidFill>
                  <a:schemeClr val="bg1"/>
                </a:solidFill>
                <a:effectLst/>
                <a:highlight>
                  <a:srgbClr val="FFFFFF"/>
                </a:highlight>
                <a:latin typeface="游ゴシック" panose="020B0400000000000000" pitchFamily="50" charset="-128"/>
                <a:ea typeface="游ゴシック" panose="020B0400000000000000" pitchFamily="50" charset="-128"/>
              </a:rPr>
              <a:t>CRYSTA-Apex</a:t>
            </a:r>
            <a:r>
              <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 </a:t>
            </a:r>
            <a:r>
              <a:rPr lang="en-US" altLang="ja-JP" sz="1200" i="0" dirty="0">
                <a:solidFill>
                  <a:schemeClr val="bg1"/>
                </a:solidFill>
                <a:effectLst/>
                <a:highlight>
                  <a:srgbClr val="FFFFFF"/>
                </a:highlight>
                <a:latin typeface="游ゴシック" panose="020B0400000000000000" pitchFamily="50" charset="-128"/>
                <a:ea typeface="游ゴシック" panose="020B0400000000000000" pitchFamily="50" charset="-128"/>
              </a:rPr>
              <a:t>M574</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5" name="テキスト ボックス 154">
            <a:extLst>
              <a:ext uri="{FF2B5EF4-FFF2-40B4-BE49-F238E27FC236}">
                <a16:creationId xmlns:a16="http://schemas.microsoft.com/office/drawing/2014/main" id="{6E62E1D7-93D9-D24C-E584-338042BD61B0}"/>
              </a:ext>
            </a:extLst>
          </p:cNvPr>
          <p:cNvSpPr txBox="1"/>
          <p:nvPr/>
        </p:nvSpPr>
        <p:spPr>
          <a:xfrm>
            <a:off x="10245068" y="1335036"/>
            <a:ext cx="1672451" cy="276999"/>
          </a:xfrm>
          <a:prstGeom prst="rect">
            <a:avLst/>
          </a:prstGeom>
          <a:noFill/>
        </p:spPr>
        <p:txBody>
          <a:bodyPr wrap="square">
            <a:spAutoFit/>
          </a:bodyPr>
          <a:lstStyle/>
          <a:p>
            <a:r>
              <a:rPr lang="en-US" altLang="ja-JP" sz="1200" i="0" dirty="0">
                <a:solidFill>
                  <a:schemeClr val="bg1"/>
                </a:solidFill>
                <a:effectLst/>
                <a:highlight>
                  <a:srgbClr val="FFFFFF"/>
                </a:highlight>
                <a:latin typeface="游ゴシック" panose="020B0400000000000000" pitchFamily="50" charset="-128"/>
                <a:ea typeface="游ゴシック" panose="020B0400000000000000" pitchFamily="50" charset="-128"/>
              </a:rPr>
              <a:t>CRYSTAPLUS</a:t>
            </a:r>
            <a:r>
              <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 </a:t>
            </a:r>
            <a:r>
              <a:rPr lang="en-US" altLang="ja-JP" sz="1200" i="0" dirty="0">
                <a:solidFill>
                  <a:schemeClr val="bg1"/>
                </a:solidFill>
                <a:effectLst/>
                <a:highlight>
                  <a:srgbClr val="FFFFFF"/>
                </a:highlight>
                <a:latin typeface="游ゴシック" panose="020B0400000000000000" pitchFamily="50" charset="-128"/>
                <a:ea typeface="游ゴシック" panose="020B0400000000000000" pitchFamily="50" charset="-128"/>
              </a:rPr>
              <a:t>M544</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6" name="テキスト ボックス 155">
            <a:extLst>
              <a:ext uri="{FF2B5EF4-FFF2-40B4-BE49-F238E27FC236}">
                <a16:creationId xmlns:a16="http://schemas.microsoft.com/office/drawing/2014/main" id="{D099E217-F86D-6EDA-C00B-094B088AE27A}"/>
              </a:ext>
            </a:extLst>
          </p:cNvPr>
          <p:cNvSpPr txBox="1"/>
          <p:nvPr/>
        </p:nvSpPr>
        <p:spPr>
          <a:xfrm>
            <a:off x="11031981" y="1647768"/>
            <a:ext cx="882419" cy="276999"/>
          </a:xfrm>
          <a:prstGeom prst="rect">
            <a:avLst/>
          </a:prstGeom>
          <a:noFill/>
        </p:spPr>
        <p:txBody>
          <a:bodyPr wrap="square">
            <a:spAutoFit/>
          </a:bodyPr>
          <a:lstStyle/>
          <a:p>
            <a:r>
              <a:rPr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BH-V504</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7" name="テキスト ボックス 156">
            <a:extLst>
              <a:ext uri="{FF2B5EF4-FFF2-40B4-BE49-F238E27FC236}">
                <a16:creationId xmlns:a16="http://schemas.microsoft.com/office/drawing/2014/main" id="{EB7F7B84-DAB3-5782-FB04-95821101486E}"/>
              </a:ext>
            </a:extLst>
          </p:cNvPr>
          <p:cNvSpPr txBox="1"/>
          <p:nvPr/>
        </p:nvSpPr>
        <p:spPr>
          <a:xfrm>
            <a:off x="11031981" y="2028424"/>
            <a:ext cx="882419" cy="276999"/>
          </a:xfrm>
          <a:prstGeom prst="rect">
            <a:avLst/>
          </a:prstGeom>
          <a:noFill/>
        </p:spPr>
        <p:txBody>
          <a:bodyPr wrap="square">
            <a:spAutoFit/>
          </a:bodyPr>
          <a:lstStyle/>
          <a:p>
            <a:r>
              <a:rPr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EF-12</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58" name="テキスト ボックス 157">
            <a:extLst>
              <a:ext uri="{FF2B5EF4-FFF2-40B4-BE49-F238E27FC236}">
                <a16:creationId xmlns:a16="http://schemas.microsoft.com/office/drawing/2014/main" id="{AE88AB84-79DA-C6C5-5944-D0C53F889A58}"/>
              </a:ext>
            </a:extLst>
          </p:cNvPr>
          <p:cNvSpPr txBox="1"/>
          <p:nvPr/>
        </p:nvSpPr>
        <p:spPr>
          <a:xfrm>
            <a:off x="11026536" y="2417830"/>
            <a:ext cx="882419" cy="276999"/>
          </a:xfrm>
          <a:prstGeom prst="rect">
            <a:avLst/>
          </a:prstGeom>
          <a:noFill/>
        </p:spPr>
        <p:txBody>
          <a:bodyPr wrap="square">
            <a:spAutoFit/>
          </a:bodyPr>
          <a:lstStyle/>
          <a:p>
            <a:r>
              <a:rPr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CP-400</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60" name="テキスト ボックス 159">
            <a:extLst>
              <a:ext uri="{FF2B5EF4-FFF2-40B4-BE49-F238E27FC236}">
                <a16:creationId xmlns:a16="http://schemas.microsoft.com/office/drawing/2014/main" id="{BFE6E1A2-84B6-4583-2F35-805D1B7B45D2}"/>
              </a:ext>
            </a:extLst>
          </p:cNvPr>
          <p:cNvSpPr txBox="1"/>
          <p:nvPr/>
        </p:nvSpPr>
        <p:spPr>
          <a:xfrm>
            <a:off x="11033064" y="2785324"/>
            <a:ext cx="882419" cy="276999"/>
          </a:xfrm>
          <a:prstGeom prst="rect">
            <a:avLst/>
          </a:prstGeom>
          <a:noFill/>
        </p:spPr>
        <p:txBody>
          <a:bodyPr wrap="square">
            <a:spAutoFit/>
          </a:bodyPr>
          <a:lstStyle/>
          <a:p>
            <a:r>
              <a:rPr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C-3000</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61" name="テキスト ボックス 160">
            <a:extLst>
              <a:ext uri="{FF2B5EF4-FFF2-40B4-BE49-F238E27FC236}">
                <a16:creationId xmlns:a16="http://schemas.microsoft.com/office/drawing/2014/main" id="{87A278B4-C867-584A-F8F7-4B363BAA9925}"/>
              </a:ext>
            </a:extLst>
          </p:cNvPr>
          <p:cNvSpPr txBox="1"/>
          <p:nvPr/>
        </p:nvSpPr>
        <p:spPr>
          <a:xfrm>
            <a:off x="11026536" y="3173477"/>
            <a:ext cx="882419" cy="276999"/>
          </a:xfrm>
          <a:prstGeom prst="rect">
            <a:avLst/>
          </a:prstGeom>
          <a:noFill/>
        </p:spPr>
        <p:txBody>
          <a:bodyPr wrap="square">
            <a:spAutoFit/>
          </a:bodyPr>
          <a:lstStyle/>
          <a:p>
            <a:r>
              <a:rPr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RA-400</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65" name="テキスト ボックス 164">
            <a:extLst>
              <a:ext uri="{FF2B5EF4-FFF2-40B4-BE49-F238E27FC236}">
                <a16:creationId xmlns:a16="http://schemas.microsoft.com/office/drawing/2014/main" id="{4093DF77-8AFB-0326-CD2D-16AF807A9AE1}"/>
              </a:ext>
            </a:extLst>
          </p:cNvPr>
          <p:cNvSpPr txBox="1"/>
          <p:nvPr/>
        </p:nvSpPr>
        <p:spPr>
          <a:xfrm>
            <a:off x="11020912" y="3513951"/>
            <a:ext cx="882419" cy="276999"/>
          </a:xfrm>
          <a:prstGeom prst="rect">
            <a:avLst/>
          </a:prstGeom>
          <a:noFill/>
        </p:spPr>
        <p:txBody>
          <a:bodyPr wrap="square">
            <a:spAutoFit/>
          </a:bodyPr>
          <a:lstStyle/>
          <a:p>
            <a:r>
              <a:rPr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SJ-301</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66" name="テキスト ボックス 165">
            <a:extLst>
              <a:ext uri="{FF2B5EF4-FFF2-40B4-BE49-F238E27FC236}">
                <a16:creationId xmlns:a16="http://schemas.microsoft.com/office/drawing/2014/main" id="{402640BD-5784-0ADB-57A0-39FCA3BE39D9}"/>
              </a:ext>
            </a:extLst>
          </p:cNvPr>
          <p:cNvSpPr txBox="1"/>
          <p:nvPr/>
        </p:nvSpPr>
        <p:spPr>
          <a:xfrm>
            <a:off x="11026536" y="3854217"/>
            <a:ext cx="882419" cy="276999"/>
          </a:xfrm>
          <a:prstGeom prst="rect">
            <a:avLst/>
          </a:prstGeom>
          <a:noFill/>
        </p:spPr>
        <p:txBody>
          <a:bodyPr wrap="square">
            <a:spAutoFit/>
          </a:bodyPr>
          <a:lstStyle/>
          <a:p>
            <a:r>
              <a:rPr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SJ-400</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
        <p:nvSpPr>
          <p:cNvPr id="168" name="テキスト ボックス 167">
            <a:extLst>
              <a:ext uri="{FF2B5EF4-FFF2-40B4-BE49-F238E27FC236}">
                <a16:creationId xmlns:a16="http://schemas.microsoft.com/office/drawing/2014/main" id="{F4DD381F-B3C5-2C20-4596-4D8AF713670E}"/>
              </a:ext>
            </a:extLst>
          </p:cNvPr>
          <p:cNvSpPr txBox="1"/>
          <p:nvPr/>
        </p:nvSpPr>
        <p:spPr>
          <a:xfrm>
            <a:off x="11026536" y="4249967"/>
            <a:ext cx="882419" cy="276999"/>
          </a:xfrm>
          <a:prstGeom prst="rect">
            <a:avLst/>
          </a:prstGeom>
          <a:noFill/>
        </p:spPr>
        <p:txBody>
          <a:bodyPr wrap="square">
            <a:spAutoFit/>
          </a:bodyPr>
          <a:lstStyle/>
          <a:p>
            <a:r>
              <a:rPr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SE-30H</a:t>
            </a:r>
            <a:endParaRPr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9069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16D899-A1C6-12D7-14A0-AAAF81F0A141}"/>
              </a:ext>
            </a:extLst>
          </p:cNvPr>
          <p:cNvSpPr>
            <a:spLocks noGrp="1"/>
          </p:cNvSpPr>
          <p:nvPr>
            <p:ph type="title"/>
          </p:nvPr>
        </p:nvSpPr>
        <p:spPr>
          <a:xfrm>
            <a:off x="311857" y="143401"/>
            <a:ext cx="2074606" cy="665315"/>
          </a:xfrm>
        </p:spPr>
        <p:txBody>
          <a:bodyPr>
            <a:normAutofit/>
          </a:bodyPr>
          <a:lstStyle/>
          <a:p>
            <a:r>
              <a:rPr kumimoji="1" lang="ja-JP" altLang="en-US" sz="3200" dirty="0">
                <a:solidFill>
                  <a:schemeClr val="bg1"/>
                </a:solidFill>
                <a:highlight>
                  <a:srgbClr val="FFFFFF"/>
                </a:highlight>
                <a:latin typeface="游ゴシック" panose="020B0400000000000000" pitchFamily="50" charset="-128"/>
                <a:ea typeface="游ゴシック" panose="020B0400000000000000" pitchFamily="50" charset="-128"/>
              </a:rPr>
              <a:t>取扱製品</a:t>
            </a:r>
          </a:p>
        </p:txBody>
      </p:sp>
      <p:grpSp>
        <p:nvGrpSpPr>
          <p:cNvPr id="3" name="グループ化 2">
            <a:extLst>
              <a:ext uri="{FF2B5EF4-FFF2-40B4-BE49-F238E27FC236}">
                <a16:creationId xmlns:a16="http://schemas.microsoft.com/office/drawing/2014/main" id="{C660ED16-C572-F58A-3622-C64D1FF543B5}"/>
              </a:ext>
            </a:extLst>
          </p:cNvPr>
          <p:cNvGrpSpPr/>
          <p:nvPr/>
        </p:nvGrpSpPr>
        <p:grpSpPr>
          <a:xfrm>
            <a:off x="353224" y="3055485"/>
            <a:ext cx="11485551" cy="3329168"/>
            <a:chOff x="0" y="0"/>
            <a:chExt cx="7323949" cy="2164908"/>
          </a:xfrm>
        </p:grpSpPr>
        <p:pic>
          <p:nvPicPr>
            <p:cNvPr id="4" name="図 3">
              <a:extLst>
                <a:ext uri="{FF2B5EF4-FFF2-40B4-BE49-F238E27FC236}">
                  <a16:creationId xmlns:a16="http://schemas.microsoft.com/office/drawing/2014/main" id="{13AD4559-9C95-65D2-B08F-DF16AE96D9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284" y="170733"/>
              <a:ext cx="1449472" cy="1226152"/>
            </a:xfrm>
            <a:prstGeom prst="rect">
              <a:avLst/>
            </a:prstGeom>
            <a:ln w="76200">
              <a:solidFill>
                <a:srgbClr val="002060"/>
              </a:solidFill>
            </a:ln>
          </p:spPr>
        </p:pic>
        <p:pic>
          <p:nvPicPr>
            <p:cNvPr id="5" name="図 4">
              <a:extLst>
                <a:ext uri="{FF2B5EF4-FFF2-40B4-BE49-F238E27FC236}">
                  <a16:creationId xmlns:a16="http://schemas.microsoft.com/office/drawing/2014/main" id="{531EDD09-9739-C177-825B-2C951DE092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445900" y="867987"/>
              <a:ext cx="859537" cy="1729278"/>
            </a:xfrm>
            <a:prstGeom prst="rect">
              <a:avLst/>
            </a:prstGeom>
            <a:ln w="76200">
              <a:solidFill>
                <a:srgbClr val="002060"/>
              </a:solidFill>
            </a:ln>
          </p:spPr>
        </p:pic>
        <p:grpSp>
          <p:nvGrpSpPr>
            <p:cNvPr id="6" name="グループ化 5">
              <a:extLst>
                <a:ext uri="{FF2B5EF4-FFF2-40B4-BE49-F238E27FC236}">
                  <a16:creationId xmlns:a16="http://schemas.microsoft.com/office/drawing/2014/main" id="{003EBFF7-84CA-514A-E081-E6D6C9DFC884}"/>
                </a:ext>
              </a:extLst>
            </p:cNvPr>
            <p:cNvGrpSpPr/>
            <p:nvPr/>
          </p:nvGrpSpPr>
          <p:grpSpPr>
            <a:xfrm>
              <a:off x="2972928" y="5843"/>
              <a:ext cx="4351021" cy="1311195"/>
              <a:chOff x="2972928" y="5843"/>
              <a:chExt cx="4351021" cy="1311195"/>
            </a:xfrm>
          </p:grpSpPr>
          <p:pic>
            <p:nvPicPr>
              <p:cNvPr id="9" name="図 8">
                <a:extLst>
                  <a:ext uri="{FF2B5EF4-FFF2-40B4-BE49-F238E27FC236}">
                    <a16:creationId xmlns:a16="http://schemas.microsoft.com/office/drawing/2014/main" id="{C0C953D9-7FAD-3CCC-6AA5-7657DEABF7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2928" y="21164"/>
                <a:ext cx="1043940" cy="1124099"/>
              </a:xfrm>
              <a:prstGeom prst="rect">
                <a:avLst/>
              </a:prstGeom>
              <a:ln w="76200">
                <a:solidFill>
                  <a:srgbClr val="002060"/>
                </a:solidFill>
              </a:ln>
            </p:spPr>
          </p:pic>
          <p:pic>
            <p:nvPicPr>
              <p:cNvPr id="10" name="図 9">
                <a:extLst>
                  <a:ext uri="{FF2B5EF4-FFF2-40B4-BE49-F238E27FC236}">
                    <a16:creationId xmlns:a16="http://schemas.microsoft.com/office/drawing/2014/main" id="{2148D16A-C7BB-119F-BF6D-B7A18744D1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4329" y="5843"/>
                <a:ext cx="769620" cy="738461"/>
              </a:xfrm>
              <a:prstGeom prst="rect">
                <a:avLst/>
              </a:prstGeom>
              <a:ln w="76200">
                <a:solidFill>
                  <a:srgbClr val="002060"/>
                </a:solidFill>
              </a:ln>
            </p:spPr>
          </p:pic>
          <p:pic>
            <p:nvPicPr>
              <p:cNvPr id="11" name="図 10">
                <a:extLst>
                  <a:ext uri="{FF2B5EF4-FFF2-40B4-BE49-F238E27FC236}">
                    <a16:creationId xmlns:a16="http://schemas.microsoft.com/office/drawing/2014/main" id="{CAFE0372-8CBA-8E93-DF90-C11E0123C8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590" y="16082"/>
                <a:ext cx="1308598" cy="1300956"/>
              </a:xfrm>
              <a:prstGeom prst="rect">
                <a:avLst/>
              </a:prstGeom>
              <a:ln w="76200">
                <a:solidFill>
                  <a:srgbClr val="002060"/>
                </a:solidFill>
              </a:ln>
            </p:spPr>
          </p:pic>
          <p:pic>
            <p:nvPicPr>
              <p:cNvPr id="12" name="図 11">
                <a:extLst>
                  <a:ext uri="{FF2B5EF4-FFF2-40B4-BE49-F238E27FC236}">
                    <a16:creationId xmlns:a16="http://schemas.microsoft.com/office/drawing/2014/main" id="{ADE05FE2-F69A-15C6-2A9C-FE5648B9B7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7302" y="21638"/>
                <a:ext cx="1320785" cy="1295399"/>
              </a:xfrm>
              <a:prstGeom prst="rect">
                <a:avLst/>
              </a:prstGeom>
              <a:ln w="76200">
                <a:solidFill>
                  <a:srgbClr val="002060"/>
                </a:solidFill>
              </a:ln>
            </p:spPr>
          </p:pic>
          <p:pic>
            <p:nvPicPr>
              <p:cNvPr id="13" name="図 12">
                <a:extLst>
                  <a:ext uri="{FF2B5EF4-FFF2-40B4-BE49-F238E27FC236}">
                    <a16:creationId xmlns:a16="http://schemas.microsoft.com/office/drawing/2014/main" id="{672038E2-47F3-D5A4-CAA5-90675DAA53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9569" y="715059"/>
                <a:ext cx="754379" cy="592027"/>
              </a:xfrm>
              <a:prstGeom prst="rect">
                <a:avLst/>
              </a:prstGeom>
              <a:ln w="76200">
                <a:solidFill>
                  <a:srgbClr val="002060"/>
                </a:solidFill>
              </a:ln>
            </p:spPr>
          </p:pic>
        </p:grpSp>
        <p:pic>
          <p:nvPicPr>
            <p:cNvPr id="7" name="図 6">
              <a:extLst>
                <a:ext uri="{FF2B5EF4-FFF2-40B4-BE49-F238E27FC236}">
                  <a16:creationId xmlns:a16="http://schemas.microsoft.com/office/drawing/2014/main" id="{DBB89639-E154-2F98-F5FA-96753BE9D8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8429" y="0"/>
              <a:ext cx="1737360" cy="2048558"/>
            </a:xfrm>
            <a:prstGeom prst="rect">
              <a:avLst/>
            </a:prstGeom>
            <a:ln w="76200">
              <a:solidFill>
                <a:srgbClr val="002060"/>
              </a:solidFill>
            </a:ln>
          </p:spPr>
        </p:pic>
        <p:pic>
          <p:nvPicPr>
            <p:cNvPr id="8" name="図 7">
              <a:extLst>
                <a:ext uri="{FF2B5EF4-FFF2-40B4-BE49-F238E27FC236}">
                  <a16:creationId xmlns:a16="http://schemas.microsoft.com/office/drawing/2014/main" id="{3DFAB57F-5447-222D-854D-07AD5937EB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478194"/>
              <a:ext cx="1327008" cy="686714"/>
            </a:xfrm>
            <a:prstGeom prst="rect">
              <a:avLst/>
            </a:prstGeom>
            <a:ln w="76200">
              <a:solidFill>
                <a:srgbClr val="002060"/>
              </a:solidFill>
            </a:ln>
          </p:spPr>
        </p:pic>
      </p:grpSp>
      <p:sp>
        <p:nvSpPr>
          <p:cNvPr id="15" name="テキスト ボックス 14">
            <a:extLst>
              <a:ext uri="{FF2B5EF4-FFF2-40B4-BE49-F238E27FC236}">
                <a16:creationId xmlns:a16="http://schemas.microsoft.com/office/drawing/2014/main" id="{F1D6E68D-7507-6F3F-32F3-DD95B73477E1}"/>
              </a:ext>
            </a:extLst>
          </p:cNvPr>
          <p:cNvSpPr txBox="1"/>
          <p:nvPr/>
        </p:nvSpPr>
        <p:spPr>
          <a:xfrm>
            <a:off x="1471694" y="808716"/>
            <a:ext cx="9248612" cy="2246769"/>
          </a:xfrm>
          <a:prstGeom prst="rect">
            <a:avLst/>
          </a:prstGeom>
          <a:noFill/>
          <a:ln w="76200">
            <a:noFill/>
          </a:ln>
        </p:spPr>
        <p:txBody>
          <a:bodyPr wrap="square">
            <a:spAutoFit/>
          </a:bodyPr>
          <a:lstStyle/>
          <a:p>
            <a:pPr>
              <a:lnSpc>
                <a:spcPct val="150000"/>
              </a:lnSpc>
            </a:pPr>
            <a:r>
              <a:rPr lang="ja-JP" altLang="en-US" sz="2000" dirty="0">
                <a:solidFill>
                  <a:schemeClr val="bg1"/>
                </a:solidFill>
                <a:highlight>
                  <a:srgbClr val="FFFFFF"/>
                </a:highlight>
                <a:latin typeface="游ゴシック" panose="020B0400000000000000" pitchFamily="50" charset="-128"/>
                <a:ea typeface="游ゴシック" panose="020B0400000000000000" pitchFamily="50" charset="-128"/>
              </a:rPr>
              <a:t>　主な製品：主に大型トラック、建設機械、農業機械、船舶　　　　　　　　　　</a:t>
            </a:r>
            <a:endParaRPr lang="en-US" altLang="ja-JP" sz="2000" dirty="0">
              <a:solidFill>
                <a:schemeClr val="bg1"/>
              </a:solidFill>
              <a:highlight>
                <a:srgbClr val="FFFFFF"/>
              </a:highlight>
              <a:latin typeface="游ゴシック" panose="020B0400000000000000" pitchFamily="50" charset="-128"/>
              <a:ea typeface="游ゴシック" panose="020B0400000000000000" pitchFamily="50" charset="-128"/>
            </a:endParaRPr>
          </a:p>
          <a:p>
            <a:pPr>
              <a:lnSpc>
                <a:spcPct val="150000"/>
              </a:lnSpc>
            </a:pPr>
            <a:r>
              <a:rPr lang="ja-JP" altLang="en-US" sz="2000" dirty="0">
                <a:solidFill>
                  <a:schemeClr val="bg1"/>
                </a:solidFill>
                <a:latin typeface="游ゴシック" panose="020B0400000000000000" pitchFamily="50" charset="-128"/>
                <a:ea typeface="游ゴシック" panose="020B0400000000000000" pitchFamily="50" charset="-128"/>
              </a:rPr>
              <a:t>　　　　　　</a:t>
            </a:r>
            <a:r>
              <a:rPr lang="ja-JP" altLang="en-US" sz="2000" dirty="0">
                <a:solidFill>
                  <a:schemeClr val="bg1"/>
                </a:solidFill>
                <a:highlight>
                  <a:srgbClr val="FFFFFF"/>
                </a:highlight>
                <a:latin typeface="游ゴシック" panose="020B0400000000000000" pitchFamily="50" charset="-128"/>
                <a:ea typeface="游ゴシック" panose="020B0400000000000000" pitchFamily="50" charset="-128"/>
              </a:rPr>
              <a:t>の部品加工、軸継手の組立、治工具製作</a:t>
            </a:r>
            <a:endParaRPr lang="en-US" altLang="ja-JP" sz="2000" dirty="0">
              <a:solidFill>
                <a:schemeClr val="bg1"/>
              </a:solidFill>
              <a:highlight>
                <a:srgbClr val="FFFFFF"/>
              </a:highlight>
              <a:latin typeface="游ゴシック" panose="020B0400000000000000" pitchFamily="50" charset="-128"/>
              <a:ea typeface="游ゴシック" panose="020B0400000000000000" pitchFamily="50" charset="-128"/>
            </a:endParaRPr>
          </a:p>
          <a:p>
            <a:pPr>
              <a:lnSpc>
                <a:spcPct val="150000"/>
              </a:lnSpc>
            </a:pPr>
            <a:r>
              <a:rPr lang="ja-JP" altLang="en-US" sz="2000" dirty="0">
                <a:solidFill>
                  <a:schemeClr val="bg1"/>
                </a:solidFill>
                <a:highlight>
                  <a:srgbClr val="FFFFFF"/>
                </a:highlight>
                <a:latin typeface="游ゴシック" panose="020B0400000000000000" pitchFamily="50" charset="-128"/>
                <a:ea typeface="游ゴシック" panose="020B0400000000000000" pitchFamily="50" charset="-128"/>
              </a:rPr>
              <a:t>製品の特長：多台数所有により工程分けを容易にし、</a:t>
            </a:r>
            <a:endParaRPr lang="en-US" altLang="ja-JP" sz="2000" dirty="0">
              <a:solidFill>
                <a:schemeClr val="bg1"/>
              </a:solidFill>
              <a:highlight>
                <a:srgbClr val="FFFFFF"/>
              </a:highlight>
              <a:latin typeface="游ゴシック" panose="020B0400000000000000" pitchFamily="50" charset="-128"/>
              <a:ea typeface="游ゴシック" panose="020B0400000000000000" pitchFamily="50" charset="-128"/>
            </a:endParaRPr>
          </a:p>
          <a:p>
            <a:pPr>
              <a:lnSpc>
                <a:spcPct val="150000"/>
              </a:lnSpc>
            </a:pPr>
            <a:r>
              <a:rPr lang="ja-JP" altLang="en-US" sz="2000" dirty="0">
                <a:solidFill>
                  <a:schemeClr val="bg1"/>
                </a:solidFill>
                <a:latin typeface="游ゴシック" panose="020B0400000000000000" pitchFamily="50" charset="-128"/>
                <a:ea typeface="游ゴシック" panose="020B0400000000000000" pitchFamily="50" charset="-128"/>
              </a:rPr>
              <a:t>　　　　　　</a:t>
            </a:r>
            <a:r>
              <a:rPr lang="ja-JP" altLang="en-US" sz="2000" dirty="0">
                <a:solidFill>
                  <a:schemeClr val="bg1"/>
                </a:solidFill>
                <a:highlight>
                  <a:srgbClr val="FFFFFF"/>
                </a:highlight>
                <a:latin typeface="游ゴシック" panose="020B0400000000000000" pitchFamily="50" charset="-128"/>
                <a:ea typeface="游ゴシック" panose="020B0400000000000000" pitchFamily="50" charset="-128"/>
              </a:rPr>
              <a:t>複雑な流線形の加工、角度付きの加工品を量産</a:t>
            </a:r>
          </a:p>
          <a:p>
            <a:pPr algn="ctr"/>
            <a:r>
              <a:rPr lang="ja-JP" altLang="en-US" sz="2000" dirty="0">
                <a:solidFill>
                  <a:schemeClr val="bg1"/>
                </a:solidFill>
                <a:highlight>
                  <a:srgbClr val="FFFFFF"/>
                </a:highlight>
                <a:latin typeface="游ゴシック" panose="020B0400000000000000" pitchFamily="50" charset="-128"/>
                <a:ea typeface="游ゴシック" panose="020B0400000000000000" pitchFamily="50" charset="-128"/>
              </a:rPr>
              <a:t>　</a:t>
            </a:r>
          </a:p>
        </p:txBody>
      </p:sp>
    </p:spTree>
    <p:extLst>
      <p:ext uri="{BB962C8B-B14F-4D97-AF65-F5344CB8AC3E}">
        <p14:creationId xmlns:p14="http://schemas.microsoft.com/office/powerpoint/2010/main" val="3752687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DD5D5A2B-8ED9-727C-84D0-0E3F989AF5C2}"/>
              </a:ext>
            </a:extLst>
          </p:cNvPr>
          <p:cNvSpPr>
            <a:spLocks noGrp="1"/>
          </p:cNvSpPr>
          <p:nvPr>
            <p:ph type="title"/>
          </p:nvPr>
        </p:nvSpPr>
        <p:spPr>
          <a:xfrm>
            <a:off x="224522" y="232312"/>
            <a:ext cx="6460646" cy="507455"/>
          </a:xfrm>
        </p:spPr>
        <p:txBody>
          <a:bodyPr>
            <a:normAutofit fontScale="90000"/>
          </a:bodyPr>
          <a:lstStyle/>
          <a:p>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主要製品　１</a:t>
            </a:r>
            <a:r>
              <a:rPr kumimoji="1" lang="en-US" altLang="ja-JP"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dirty="0">
                <a:solidFill>
                  <a:schemeClr val="bg1"/>
                </a:solidFill>
                <a:highlight>
                  <a:srgbClr val="FFFFFF"/>
                </a:highlight>
                <a:latin typeface="游ゴシック" panose="020B0400000000000000" pitchFamily="50" charset="-128"/>
                <a:ea typeface="游ゴシック" panose="020B0400000000000000" pitchFamily="50" charset="-128"/>
              </a:rPr>
              <a:t>セクターシャフト</a:t>
            </a:r>
          </a:p>
        </p:txBody>
      </p:sp>
      <p:sp>
        <p:nvSpPr>
          <p:cNvPr id="2" name="テキスト ボックス 1">
            <a:extLst>
              <a:ext uri="{FF2B5EF4-FFF2-40B4-BE49-F238E27FC236}">
                <a16:creationId xmlns:a16="http://schemas.microsoft.com/office/drawing/2014/main" id="{9F027BE9-8872-BDA8-7F14-7282F90B1829}"/>
              </a:ext>
            </a:extLst>
          </p:cNvPr>
          <p:cNvSpPr txBox="1"/>
          <p:nvPr/>
        </p:nvSpPr>
        <p:spPr>
          <a:xfrm>
            <a:off x="285136" y="882571"/>
            <a:ext cx="4194051"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・何の部品か？</a:t>
            </a:r>
            <a:endPar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40B6EDDB-3AAF-3580-479D-53A4981F81EE}"/>
              </a:ext>
            </a:extLst>
          </p:cNvPr>
          <p:cNvPicPr>
            <a:picLocks noChangeAspect="1"/>
          </p:cNvPicPr>
          <p:nvPr/>
        </p:nvPicPr>
        <p:blipFill>
          <a:blip r:embed="rId3">
            <a:extLst>
              <a:ext uri="{28A0092B-C50C-407E-A947-70E740481C1C}">
                <a14:useLocalDpi xmlns:a14="http://schemas.microsoft.com/office/drawing/2010/main" val="0"/>
              </a:ext>
            </a:extLst>
          </a:blip>
          <a:srcRect l="7094" t="15638" r="47261" b="-773"/>
          <a:stretch/>
        </p:blipFill>
        <p:spPr>
          <a:xfrm>
            <a:off x="8786202" y="2295344"/>
            <a:ext cx="3155910" cy="3975680"/>
          </a:xfrm>
          <a:prstGeom prst="rect">
            <a:avLst/>
          </a:prstGeom>
          <a:ln w="76200">
            <a:solidFill>
              <a:schemeClr val="accent1"/>
            </a:solidFill>
          </a:ln>
        </p:spPr>
      </p:pic>
      <p:sp>
        <p:nvSpPr>
          <p:cNvPr id="4" name="テキスト ボックス 3">
            <a:extLst>
              <a:ext uri="{FF2B5EF4-FFF2-40B4-BE49-F238E27FC236}">
                <a16:creationId xmlns:a16="http://schemas.microsoft.com/office/drawing/2014/main" id="{AE530FA6-196B-1C64-38D7-375289FACB34}"/>
              </a:ext>
            </a:extLst>
          </p:cNvPr>
          <p:cNvSpPr txBox="1"/>
          <p:nvPr/>
        </p:nvSpPr>
        <p:spPr>
          <a:xfrm>
            <a:off x="282120" y="1432050"/>
            <a:ext cx="3988415" cy="338554"/>
          </a:xfrm>
          <a:prstGeom prst="rect">
            <a:avLst/>
          </a:prstGeom>
          <a:noFill/>
        </p:spPr>
        <p:txBody>
          <a:bodyPr wrap="square">
            <a:spAutoFit/>
          </a:bodyPr>
          <a:lstStyle/>
          <a:p>
            <a:r>
              <a:rPr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・どのように使われるか？</a:t>
            </a:r>
          </a:p>
        </p:txBody>
      </p:sp>
      <p:sp>
        <p:nvSpPr>
          <p:cNvPr id="7" name="テキスト ボックス 6">
            <a:extLst>
              <a:ext uri="{FF2B5EF4-FFF2-40B4-BE49-F238E27FC236}">
                <a16:creationId xmlns:a16="http://schemas.microsoft.com/office/drawing/2014/main" id="{E52533F7-8118-96BE-3A50-CB94528EAE3C}"/>
              </a:ext>
            </a:extLst>
          </p:cNvPr>
          <p:cNvSpPr txBox="1"/>
          <p:nvPr/>
        </p:nvSpPr>
        <p:spPr>
          <a:xfrm>
            <a:off x="498620" y="1145343"/>
            <a:ext cx="7257497" cy="323165"/>
          </a:xfrm>
          <a:prstGeom prst="rect">
            <a:avLst/>
          </a:prstGeom>
          <a:noFill/>
        </p:spPr>
        <p:txBody>
          <a:bodyPr wrap="square" rtlCol="0">
            <a:spAutoFit/>
          </a:bodyPr>
          <a:lstStyle/>
          <a:p>
            <a:r>
              <a:rPr kumimoji="1" lang="ja-JP" altLang="en-US" sz="1500" dirty="0">
                <a:solidFill>
                  <a:schemeClr val="bg1"/>
                </a:solidFill>
                <a:highlight>
                  <a:srgbClr val="FFFFFF"/>
                </a:highlight>
                <a:latin typeface="游ゴシック" panose="020B0400000000000000" pitchFamily="50" charset="-128"/>
                <a:ea typeface="游ゴシック" panose="020B0400000000000000" pitchFamily="50" charset="-128"/>
              </a:rPr>
              <a:t>大型トラックの</a:t>
            </a:r>
            <a:r>
              <a:rPr kumimoji="1" lang="ja-JP" altLang="en-US" sz="1500" u="sng" dirty="0">
                <a:solidFill>
                  <a:schemeClr val="bg1"/>
                </a:solidFill>
                <a:highlight>
                  <a:srgbClr val="FFFFFF"/>
                </a:highlight>
                <a:latin typeface="游ゴシック" panose="020B0400000000000000" pitchFamily="50" charset="-128"/>
                <a:ea typeface="游ゴシック" panose="020B0400000000000000" pitchFamily="50" charset="-128"/>
              </a:rPr>
              <a:t>ステアリング機構の部品</a:t>
            </a:r>
            <a:r>
              <a:rPr kumimoji="1" lang="ja-JP" altLang="en-US" sz="1500" dirty="0">
                <a:solidFill>
                  <a:schemeClr val="bg1"/>
                </a:solidFill>
                <a:highlight>
                  <a:srgbClr val="FFFFFF"/>
                </a:highlight>
                <a:latin typeface="游ゴシック" panose="020B0400000000000000" pitchFamily="50" charset="-128"/>
                <a:ea typeface="游ゴシック" panose="020B0400000000000000" pitchFamily="50" charset="-128"/>
              </a:rPr>
              <a:t>となります。</a:t>
            </a:r>
          </a:p>
        </p:txBody>
      </p:sp>
      <p:sp>
        <p:nvSpPr>
          <p:cNvPr id="32" name="正方形/長方形 31">
            <a:extLst>
              <a:ext uri="{FF2B5EF4-FFF2-40B4-BE49-F238E27FC236}">
                <a16:creationId xmlns:a16="http://schemas.microsoft.com/office/drawing/2014/main" id="{7715DCBA-F925-BFAB-A6A7-074DD58C27A8}"/>
              </a:ext>
            </a:extLst>
          </p:cNvPr>
          <p:cNvSpPr/>
          <p:nvPr/>
        </p:nvSpPr>
        <p:spPr>
          <a:xfrm>
            <a:off x="9515751" y="2759377"/>
            <a:ext cx="1288025" cy="46338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3BE1F70F-3F1A-62AD-6363-BC7F8DB7B8ED}"/>
              </a:ext>
            </a:extLst>
          </p:cNvPr>
          <p:cNvSpPr txBox="1"/>
          <p:nvPr/>
        </p:nvSpPr>
        <p:spPr>
          <a:xfrm>
            <a:off x="485956" y="1723173"/>
            <a:ext cx="4760528" cy="1723549"/>
          </a:xfrm>
          <a:prstGeom prst="rect">
            <a:avLst/>
          </a:prstGeom>
          <a:noFill/>
        </p:spPr>
        <p:txBody>
          <a:bodyPr wrap="square" rtlCol="0">
            <a:spAutoFit/>
          </a:bodyPr>
          <a:lstStyle/>
          <a:p>
            <a:r>
              <a:rPr kumimoji="1" lang="ja-JP" altLang="en-US" sz="1500" dirty="0">
                <a:solidFill>
                  <a:schemeClr val="bg1"/>
                </a:solidFill>
                <a:highlight>
                  <a:srgbClr val="FFFFFF"/>
                </a:highlight>
                <a:latin typeface="游ゴシック" panose="020B0400000000000000" pitchFamily="50" charset="-128"/>
                <a:ea typeface="游ゴシック" panose="020B0400000000000000" pitchFamily="50" charset="-128"/>
              </a:rPr>
              <a:t>トラックのステアリングを回すことにより、ギアボックス内のウォームシャフトが回転してボールナットが移動。それによってセクターが回転し、ステアリングのリンク系へとつながります。</a:t>
            </a:r>
            <a:endParaRPr kumimoji="1" lang="en-US" altLang="ja-JP" sz="1500" dirty="0">
              <a:solidFill>
                <a:schemeClr val="bg1"/>
              </a:solidFill>
              <a:highlight>
                <a:srgbClr val="FFFFFF"/>
              </a:highlight>
              <a:latin typeface="游ゴシック" panose="020B0400000000000000" pitchFamily="50" charset="-128"/>
              <a:ea typeface="游ゴシック" panose="020B0400000000000000" pitchFamily="50" charset="-128"/>
            </a:endParaRPr>
          </a:p>
          <a:p>
            <a:r>
              <a:rPr kumimoji="1" lang="ja-JP" altLang="en-US" sz="1500" dirty="0">
                <a:solidFill>
                  <a:schemeClr val="bg1"/>
                </a:solidFill>
                <a:highlight>
                  <a:srgbClr val="FFFFFF"/>
                </a:highlight>
                <a:latin typeface="游ゴシック" panose="020B0400000000000000" pitchFamily="50" charset="-128"/>
                <a:ea typeface="游ゴシック" panose="020B0400000000000000" pitchFamily="50" charset="-128"/>
              </a:rPr>
              <a:t>セクターシャフトはステアリング機構内のギアボックスを支えているシャフトとなります。</a:t>
            </a:r>
            <a:endParaRPr lang="ja-JP" altLang="en-US" sz="1500" dirty="0">
              <a:solidFill>
                <a:schemeClr val="bg1"/>
              </a:solidFill>
              <a:highlight>
                <a:srgbClr val="FFFFFF"/>
              </a:highlight>
            </a:endParaRPr>
          </a:p>
          <a:p>
            <a:endParaRPr kumimoji="1" lang="ja-JP" altLang="en-US" sz="1600" dirty="0">
              <a:highlight>
                <a:srgbClr val="000080"/>
              </a:highlight>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8C3AB0BE-707C-8FC8-C369-F0688CCE20DE}"/>
              </a:ext>
            </a:extLst>
          </p:cNvPr>
          <p:cNvSpPr txBox="1"/>
          <p:nvPr/>
        </p:nvSpPr>
        <p:spPr>
          <a:xfrm>
            <a:off x="9805103" y="6592586"/>
            <a:ext cx="2502608" cy="276999"/>
          </a:xfrm>
          <a:prstGeom prst="rect">
            <a:avLst/>
          </a:prstGeom>
          <a:noFill/>
        </p:spPr>
        <p:txBody>
          <a:bodyPr wrap="none" rtlCol="0">
            <a:spAutoFit/>
          </a:bodyPr>
          <a:lstStyle/>
          <a:p>
            <a:r>
              <a:rPr kumimoji="1" lang="en-US" altLang="ja-JP" sz="1200" dirty="0">
                <a:solidFill>
                  <a:schemeClr val="bg1"/>
                </a:solidFill>
              </a:rPr>
              <a:t>※</a:t>
            </a:r>
            <a:r>
              <a:rPr kumimoji="1" lang="ja-JP" altLang="en-US" sz="1200" dirty="0">
                <a:solidFill>
                  <a:schemeClr val="bg1"/>
                </a:solidFill>
              </a:rPr>
              <a:t>「</a:t>
            </a:r>
            <a:r>
              <a:rPr kumimoji="1" lang="en-US" altLang="ja-JP" sz="1200" dirty="0">
                <a:solidFill>
                  <a:schemeClr val="bg1"/>
                </a:solidFill>
              </a:rPr>
              <a:t>WEB</a:t>
            </a:r>
            <a:r>
              <a:rPr kumimoji="1" lang="ja-JP" altLang="en-US" sz="1200" dirty="0">
                <a:solidFill>
                  <a:schemeClr val="bg1"/>
                </a:solidFill>
              </a:rPr>
              <a:t>モーターマガジン引用」</a:t>
            </a:r>
          </a:p>
        </p:txBody>
      </p:sp>
      <p:sp>
        <p:nvSpPr>
          <p:cNvPr id="39" name="四角形: 角を丸くする 38">
            <a:extLst>
              <a:ext uri="{FF2B5EF4-FFF2-40B4-BE49-F238E27FC236}">
                <a16:creationId xmlns:a16="http://schemas.microsoft.com/office/drawing/2014/main" id="{F716E65E-567D-9B19-73A2-A197DC4004AB}"/>
              </a:ext>
            </a:extLst>
          </p:cNvPr>
          <p:cNvSpPr/>
          <p:nvPr/>
        </p:nvSpPr>
        <p:spPr>
          <a:xfrm>
            <a:off x="10067825" y="4351255"/>
            <a:ext cx="735952" cy="707219"/>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chemeClr val="tx1"/>
                </a:solidFill>
              </a:ln>
            </a:endParaRPr>
          </a:p>
        </p:txBody>
      </p:sp>
      <p:pic>
        <p:nvPicPr>
          <p:cNvPr id="49" name="図 48">
            <a:extLst>
              <a:ext uri="{FF2B5EF4-FFF2-40B4-BE49-F238E27FC236}">
                <a16:creationId xmlns:a16="http://schemas.microsoft.com/office/drawing/2014/main" id="{3AF8224A-F56D-66A6-C779-A6831C8DF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8564" y="186067"/>
            <a:ext cx="3295042" cy="2079781"/>
          </a:xfrm>
          <a:prstGeom prst="rect">
            <a:avLst/>
          </a:prstGeom>
          <a:ln w="76200">
            <a:solidFill>
              <a:srgbClr val="002060"/>
            </a:solidFill>
          </a:ln>
        </p:spPr>
      </p:pic>
      <p:sp>
        <p:nvSpPr>
          <p:cNvPr id="50" name="楕円 49">
            <a:extLst>
              <a:ext uri="{FF2B5EF4-FFF2-40B4-BE49-F238E27FC236}">
                <a16:creationId xmlns:a16="http://schemas.microsoft.com/office/drawing/2014/main" id="{75D72876-17E6-DBE1-2959-98339CEC1BB2}"/>
              </a:ext>
            </a:extLst>
          </p:cNvPr>
          <p:cNvSpPr/>
          <p:nvPr/>
        </p:nvSpPr>
        <p:spPr>
          <a:xfrm>
            <a:off x="9404027" y="290882"/>
            <a:ext cx="787191" cy="193675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a:extLst>
              <a:ext uri="{FF2B5EF4-FFF2-40B4-BE49-F238E27FC236}">
                <a16:creationId xmlns:a16="http://schemas.microsoft.com/office/drawing/2014/main" id="{88E3AB02-BD6D-1793-2B7B-4FFCE1C77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423518" y="3623420"/>
            <a:ext cx="1618219" cy="1790199"/>
          </a:xfrm>
          <a:prstGeom prst="rect">
            <a:avLst/>
          </a:prstGeom>
          <a:ln w="76200">
            <a:solidFill>
              <a:srgbClr val="FFFF00"/>
            </a:solidFill>
          </a:ln>
        </p:spPr>
      </p:pic>
      <p:pic>
        <p:nvPicPr>
          <p:cNvPr id="11" name="図 10">
            <a:extLst>
              <a:ext uri="{FF2B5EF4-FFF2-40B4-BE49-F238E27FC236}">
                <a16:creationId xmlns:a16="http://schemas.microsoft.com/office/drawing/2014/main" id="{CC34F033-8597-2770-7D75-CECE6AC204EF}"/>
              </a:ext>
            </a:extLst>
          </p:cNvPr>
          <p:cNvPicPr>
            <a:picLocks noChangeAspect="1"/>
          </p:cNvPicPr>
          <p:nvPr/>
        </p:nvPicPr>
        <p:blipFill>
          <a:blip r:embed="rId3">
            <a:extLst>
              <a:ext uri="{28A0092B-C50C-407E-A947-70E740481C1C}">
                <a14:useLocalDpi xmlns:a14="http://schemas.microsoft.com/office/drawing/2010/main" val="0"/>
              </a:ext>
            </a:extLst>
          </a:blip>
          <a:srcRect l="52013" t="46923" r="5729" b="1"/>
          <a:stretch/>
        </p:blipFill>
        <p:spPr>
          <a:xfrm>
            <a:off x="6685168" y="486072"/>
            <a:ext cx="2282894" cy="1699189"/>
          </a:xfrm>
          <a:prstGeom prst="rect">
            <a:avLst/>
          </a:prstGeom>
          <a:ln w="76200">
            <a:solidFill>
              <a:schemeClr val="accent1"/>
            </a:solidFill>
          </a:ln>
        </p:spPr>
      </p:pic>
      <p:sp>
        <p:nvSpPr>
          <p:cNvPr id="17" name="正方形/長方形 16">
            <a:extLst>
              <a:ext uri="{FF2B5EF4-FFF2-40B4-BE49-F238E27FC236}">
                <a16:creationId xmlns:a16="http://schemas.microsoft.com/office/drawing/2014/main" id="{6B23C15C-A5E4-5B29-6712-EC2548D9CD73}"/>
              </a:ext>
            </a:extLst>
          </p:cNvPr>
          <p:cNvSpPr/>
          <p:nvPr/>
        </p:nvSpPr>
        <p:spPr>
          <a:xfrm>
            <a:off x="7295047" y="1828819"/>
            <a:ext cx="1102537" cy="33855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4302F47F-644B-9840-5271-871348B55ECE}"/>
              </a:ext>
            </a:extLst>
          </p:cNvPr>
          <p:cNvCxnSpPr>
            <a:cxnSpLocks/>
            <a:endCxn id="32" idx="1"/>
          </p:cNvCxnSpPr>
          <p:nvPr/>
        </p:nvCxnSpPr>
        <p:spPr>
          <a:xfrm>
            <a:off x="8257592" y="2273586"/>
            <a:ext cx="1258159" cy="717485"/>
          </a:xfrm>
          <a:prstGeom prst="straightConnector1">
            <a:avLst/>
          </a:prstGeom>
          <a:ln w="28575">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7E2C51EE-A85E-AD3F-5051-02DF95DC9D48}"/>
              </a:ext>
            </a:extLst>
          </p:cNvPr>
          <p:cNvSpPr/>
          <p:nvPr/>
        </p:nvSpPr>
        <p:spPr>
          <a:xfrm>
            <a:off x="249889" y="3346714"/>
            <a:ext cx="2334520" cy="20792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A6E040B-DE0C-09BA-7C25-1D690D4B4014}"/>
              </a:ext>
            </a:extLst>
          </p:cNvPr>
          <p:cNvSpPr txBox="1"/>
          <p:nvPr/>
        </p:nvSpPr>
        <p:spPr>
          <a:xfrm>
            <a:off x="2817909" y="5973628"/>
            <a:ext cx="3262432" cy="276999"/>
          </a:xfrm>
          <a:prstGeom prst="rect">
            <a:avLst/>
          </a:prstGeom>
          <a:noFill/>
        </p:spPr>
        <p:txBody>
          <a:bodyPr wrap="none" rtlCol="0">
            <a:spAutoFit/>
          </a:bodyPr>
          <a:lstStyle/>
          <a:p>
            <a:r>
              <a:rPr kumimoji="1" lang="en-US" altLang="ja-JP" sz="12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sz="1200" dirty="0">
                <a:solidFill>
                  <a:schemeClr val="bg1"/>
                </a:solidFill>
                <a:highlight>
                  <a:srgbClr val="FFFFFF"/>
                </a:highlight>
                <a:latin typeface="游ゴシック" panose="020B0400000000000000" pitchFamily="50" charset="-128"/>
                <a:ea typeface="游ゴシック" panose="020B0400000000000000" pitchFamily="50" charset="-128"/>
              </a:rPr>
              <a:t>歯切＋焼入れ前工程まで行っております。</a:t>
            </a:r>
          </a:p>
        </p:txBody>
      </p:sp>
      <p:sp>
        <p:nvSpPr>
          <p:cNvPr id="16" name="テキスト ボックス 15">
            <a:extLst>
              <a:ext uri="{FF2B5EF4-FFF2-40B4-BE49-F238E27FC236}">
                <a16:creationId xmlns:a16="http://schemas.microsoft.com/office/drawing/2014/main" id="{E8FA45BC-5E1A-13D3-5493-5E73B2D89E23}"/>
              </a:ext>
            </a:extLst>
          </p:cNvPr>
          <p:cNvSpPr txBox="1"/>
          <p:nvPr/>
        </p:nvSpPr>
        <p:spPr>
          <a:xfrm>
            <a:off x="282032" y="3416211"/>
            <a:ext cx="1826141" cy="338554"/>
          </a:xfrm>
          <a:prstGeom prst="rect">
            <a:avLst/>
          </a:prstGeom>
          <a:noFill/>
        </p:spPr>
        <p:txBody>
          <a:bodyPr wrap="square" rtlCol="0">
            <a:spAutoFit/>
          </a:bodyPr>
          <a:lstStyle/>
          <a:p>
            <a:r>
              <a:rPr kumimoji="1" lang="ja-JP" altLang="en-US" sz="1600" b="1" dirty="0">
                <a:solidFill>
                  <a:schemeClr val="bg1"/>
                </a:solidFill>
                <a:highlight>
                  <a:srgbClr val="FFFFFF"/>
                </a:highlight>
                <a:latin typeface="游ゴシック" panose="020B0400000000000000" pitchFamily="50" charset="-128"/>
                <a:ea typeface="游ゴシック" panose="020B0400000000000000" pitchFamily="50" charset="-128"/>
              </a:rPr>
              <a:t>加工詳細</a:t>
            </a:r>
          </a:p>
        </p:txBody>
      </p:sp>
      <p:sp>
        <p:nvSpPr>
          <p:cNvPr id="23" name="テキスト ボックス 22">
            <a:extLst>
              <a:ext uri="{FF2B5EF4-FFF2-40B4-BE49-F238E27FC236}">
                <a16:creationId xmlns:a16="http://schemas.microsoft.com/office/drawing/2014/main" id="{0C269759-D9DC-0A3B-B540-8C4C02D76796}"/>
              </a:ext>
            </a:extLst>
          </p:cNvPr>
          <p:cNvSpPr txBox="1"/>
          <p:nvPr/>
        </p:nvSpPr>
        <p:spPr>
          <a:xfrm>
            <a:off x="302290" y="3963587"/>
            <a:ext cx="2137124"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加工数　</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15,000</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本</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月</a:t>
            </a:r>
          </a:p>
        </p:txBody>
      </p:sp>
      <p:sp>
        <p:nvSpPr>
          <p:cNvPr id="24" name="テキスト ボックス 23">
            <a:extLst>
              <a:ext uri="{FF2B5EF4-FFF2-40B4-BE49-F238E27FC236}">
                <a16:creationId xmlns:a16="http://schemas.microsoft.com/office/drawing/2014/main" id="{047E706D-F030-A9DA-FFF0-E47B8C95818D}"/>
              </a:ext>
            </a:extLst>
          </p:cNvPr>
          <p:cNvSpPr txBox="1"/>
          <p:nvPr/>
        </p:nvSpPr>
        <p:spPr>
          <a:xfrm>
            <a:off x="274011" y="4444945"/>
            <a:ext cx="1939955" cy="338554"/>
          </a:xfrm>
          <a:prstGeom prst="rect">
            <a:avLst/>
          </a:prstGeom>
          <a:noFill/>
        </p:spPr>
        <p:txBody>
          <a:bodyPr wrap="non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アイテム数　</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4</a:t>
            </a:r>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品目</a:t>
            </a:r>
          </a:p>
        </p:txBody>
      </p:sp>
      <p:sp>
        <p:nvSpPr>
          <p:cNvPr id="25" name="テキスト ボックス 24">
            <a:extLst>
              <a:ext uri="{FF2B5EF4-FFF2-40B4-BE49-F238E27FC236}">
                <a16:creationId xmlns:a16="http://schemas.microsoft.com/office/drawing/2014/main" id="{5C30D317-6A28-CD64-6444-53DFB427148F}"/>
              </a:ext>
            </a:extLst>
          </p:cNvPr>
          <p:cNvSpPr txBox="1"/>
          <p:nvPr/>
        </p:nvSpPr>
        <p:spPr>
          <a:xfrm>
            <a:off x="308269" y="4885405"/>
            <a:ext cx="2142801" cy="338554"/>
          </a:xfrm>
          <a:prstGeom prst="rect">
            <a:avLst/>
          </a:prstGeom>
          <a:noFill/>
        </p:spPr>
        <p:txBody>
          <a:bodyPr wrap="square" rtlCol="0">
            <a:spAutoFit/>
          </a:bodyPr>
          <a:lstStyle/>
          <a:p>
            <a:r>
              <a:rPr kumimoji="1" lang="ja-JP" altLang="en-US" sz="1600" dirty="0">
                <a:solidFill>
                  <a:schemeClr val="bg1"/>
                </a:solidFill>
                <a:highlight>
                  <a:srgbClr val="FFFFFF"/>
                </a:highlight>
                <a:latin typeface="游ゴシック" panose="020B0400000000000000" pitchFamily="50" charset="-128"/>
                <a:ea typeface="游ゴシック" panose="020B0400000000000000" pitchFamily="50" charset="-128"/>
              </a:rPr>
              <a:t>加工材質　</a:t>
            </a:r>
            <a:r>
              <a:rPr kumimoji="1" lang="en-US" altLang="ja-JP" sz="1600" dirty="0">
                <a:solidFill>
                  <a:schemeClr val="bg1"/>
                </a:solidFill>
                <a:highlight>
                  <a:srgbClr val="FFFFFF"/>
                </a:highlight>
                <a:latin typeface="游ゴシック" panose="020B0400000000000000" pitchFamily="50" charset="-128"/>
                <a:ea typeface="游ゴシック" panose="020B0400000000000000" pitchFamily="50" charset="-128"/>
              </a:rPr>
              <a:t>SCM420H</a:t>
            </a:r>
          </a:p>
        </p:txBody>
      </p:sp>
      <p:pic>
        <p:nvPicPr>
          <p:cNvPr id="6" name="Picture 2">
            <a:extLst>
              <a:ext uri="{FF2B5EF4-FFF2-40B4-BE49-F238E27FC236}">
                <a16:creationId xmlns:a16="http://schemas.microsoft.com/office/drawing/2014/main" id="{DE0477D5-C3D7-758E-5061-A4BEE6B6B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4727" y="3535591"/>
            <a:ext cx="3372483" cy="2034684"/>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63DEF950-8261-FB81-1056-C2E7F643411F}"/>
              </a:ext>
            </a:extLst>
          </p:cNvPr>
          <p:cNvSpPr txBox="1"/>
          <p:nvPr/>
        </p:nvSpPr>
        <p:spPr>
          <a:xfrm>
            <a:off x="2843353" y="5704726"/>
            <a:ext cx="1569660" cy="276999"/>
          </a:xfrm>
          <a:prstGeom prst="rect">
            <a:avLst/>
          </a:prstGeom>
          <a:noFill/>
        </p:spPr>
        <p:txBody>
          <a:bodyPr wrap="none" rtlCol="0">
            <a:spAutoFit/>
          </a:bodyPr>
          <a:lstStyle/>
          <a:p>
            <a:r>
              <a:rPr kumimoji="1" lang="ja-JP" altLang="en-US" sz="1200" dirty="0">
                <a:solidFill>
                  <a:schemeClr val="bg1"/>
                </a:solidFill>
                <a:latin typeface="游ゴシック" panose="020B0400000000000000" pitchFamily="50" charset="-128"/>
                <a:ea typeface="游ゴシック" panose="020B0400000000000000" pitchFamily="50" charset="-128"/>
              </a:rPr>
              <a:t>立谷川工場にて加工</a:t>
            </a:r>
          </a:p>
        </p:txBody>
      </p:sp>
      <p:sp>
        <p:nvSpPr>
          <p:cNvPr id="14" name="四角形: 角を丸くする 13">
            <a:extLst>
              <a:ext uri="{FF2B5EF4-FFF2-40B4-BE49-F238E27FC236}">
                <a16:creationId xmlns:a16="http://schemas.microsoft.com/office/drawing/2014/main" id="{972795C9-B2B6-C37B-8D73-643A7BF1FCCD}"/>
              </a:ext>
            </a:extLst>
          </p:cNvPr>
          <p:cNvSpPr/>
          <p:nvPr/>
        </p:nvSpPr>
        <p:spPr>
          <a:xfrm>
            <a:off x="2817909" y="5652008"/>
            <a:ext cx="3322555" cy="6468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a:extLst>
              <a:ext uri="{FF2B5EF4-FFF2-40B4-BE49-F238E27FC236}">
                <a16:creationId xmlns:a16="http://schemas.microsoft.com/office/drawing/2014/main" id="{661B74EA-62CA-81DD-6985-F05208EAAC76}"/>
              </a:ext>
            </a:extLst>
          </p:cNvPr>
          <p:cNvCxnSpPr>
            <a:cxnSpLocks/>
          </p:cNvCxnSpPr>
          <p:nvPr/>
        </p:nvCxnSpPr>
        <p:spPr>
          <a:xfrm flipH="1">
            <a:off x="8210243" y="4783499"/>
            <a:ext cx="1734133" cy="0"/>
          </a:xfrm>
          <a:prstGeom prst="straightConnector1">
            <a:avLst/>
          </a:prstGeom>
          <a:ln w="762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620990"/>
      </p:ext>
    </p:extLst>
  </p:cSld>
  <p:clrMapOvr>
    <a:masterClrMapping/>
  </p:clrMapOvr>
</p:sld>
</file>

<file path=ppt/theme/theme1.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2965</TotalTime>
  <Words>1539</Words>
  <Application>Microsoft Office PowerPoint</Application>
  <PresentationFormat>ワイド画面</PresentationFormat>
  <Paragraphs>406</Paragraphs>
  <Slides>15</Slides>
  <Notes>14</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15</vt:i4>
      </vt:variant>
    </vt:vector>
  </HeadingPairs>
  <TitlesOfParts>
    <vt:vector size="19" baseType="lpstr">
      <vt:lpstr>游ゴシック</vt:lpstr>
      <vt:lpstr>Century Gothic</vt:lpstr>
      <vt:lpstr>Wingdings 3</vt:lpstr>
      <vt:lpstr>スライス</vt:lpstr>
      <vt:lpstr>PowerPoint プレゼンテーション</vt:lpstr>
      <vt:lpstr>会社沿革</vt:lpstr>
      <vt:lpstr>具体的な取組内容</vt:lpstr>
      <vt:lpstr>主要機械台数</vt:lpstr>
      <vt:lpstr>機械設備一覧</vt:lpstr>
      <vt:lpstr>機械設備一覧</vt:lpstr>
      <vt:lpstr>PowerPoint プレゼンテーション</vt:lpstr>
      <vt:lpstr>取扱製品</vt:lpstr>
      <vt:lpstr>主要製品　１.セクターシャフト</vt:lpstr>
      <vt:lpstr>主要製品　２.サイドカバー</vt:lpstr>
      <vt:lpstr>主要製品　３.カップリング製品①</vt:lpstr>
      <vt:lpstr>主要製品　３.カップリング製品②</vt:lpstr>
      <vt:lpstr>主要製品　３.カップリング製品③</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井上 フジマシン工業</dc:creator>
  <cp:lastModifiedBy>井上 フジマシン工業</cp:lastModifiedBy>
  <cp:revision>4</cp:revision>
  <cp:lastPrinted>2024-12-09T00:03:02Z</cp:lastPrinted>
  <dcterms:created xsi:type="dcterms:W3CDTF">2024-10-11T02:08:59Z</dcterms:created>
  <dcterms:modified xsi:type="dcterms:W3CDTF">2025-02-10T03:54:00Z</dcterms:modified>
</cp:coreProperties>
</file>